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73" r:id="rId5"/>
    <p:sldMasterId id="2147483790" r:id="rId6"/>
  </p:sldMasterIdLst>
  <p:notesMasterIdLst>
    <p:notesMasterId r:id="rId29"/>
  </p:notesMasterIdLst>
  <p:sldIdLst>
    <p:sldId id="349" r:id="rId7"/>
    <p:sldId id="374" r:id="rId8"/>
    <p:sldId id="366" r:id="rId9"/>
    <p:sldId id="372" r:id="rId10"/>
    <p:sldId id="369" r:id="rId11"/>
    <p:sldId id="373" r:id="rId12"/>
    <p:sldId id="370" r:id="rId13"/>
    <p:sldId id="371" r:id="rId14"/>
    <p:sldId id="375" r:id="rId15"/>
    <p:sldId id="377" r:id="rId16"/>
    <p:sldId id="378" r:id="rId17"/>
    <p:sldId id="379" r:id="rId18"/>
    <p:sldId id="387" r:id="rId19"/>
    <p:sldId id="388" r:id="rId20"/>
    <p:sldId id="389" r:id="rId21"/>
    <p:sldId id="380" r:id="rId22"/>
    <p:sldId id="381" r:id="rId23"/>
    <p:sldId id="382" r:id="rId24"/>
    <p:sldId id="383" r:id="rId25"/>
    <p:sldId id="385" r:id="rId26"/>
    <p:sldId id="386" r:id="rId27"/>
    <p:sldId id="35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14" autoAdjust="0"/>
    <p:restoredTop sz="80784" autoAdjust="0"/>
  </p:normalViewPr>
  <p:slideViewPr>
    <p:cSldViewPr snapToGrid="0" showGuides="1">
      <p:cViewPr varScale="1">
        <p:scale>
          <a:sx n="66" d="100"/>
          <a:sy n="66" d="100"/>
        </p:scale>
        <p:origin x="826"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4D974F-D133-4190-9709-879FC374D3E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59A7E9A-F812-496B-B8B9-C79DD1C54185}">
      <dgm:prSet custT="1"/>
      <dgm:spPr/>
      <dgm:t>
        <a:bodyPr/>
        <a:lstStyle/>
        <a:p>
          <a:pPr>
            <a:lnSpc>
              <a:spcPct val="100000"/>
            </a:lnSpc>
          </a:pPr>
          <a:r>
            <a:rPr lang="en-US" sz="2800" dirty="0"/>
            <a:t>Understand Current Status of Insight Implementation</a:t>
          </a:r>
        </a:p>
      </dgm:t>
    </dgm:pt>
    <dgm:pt modelId="{E9349FE3-2115-4DC8-AC22-20F2E561244E}" type="parTrans" cxnId="{F41A748C-F3EF-4D1F-B7E7-189ACB61C9D0}">
      <dgm:prSet/>
      <dgm:spPr/>
      <dgm:t>
        <a:bodyPr/>
        <a:lstStyle/>
        <a:p>
          <a:endParaRPr lang="en-US"/>
        </a:p>
      </dgm:t>
    </dgm:pt>
    <dgm:pt modelId="{CF67083D-F64A-4D08-ABF8-FAAB691EA2AF}" type="sibTrans" cxnId="{F41A748C-F3EF-4D1F-B7E7-189ACB61C9D0}">
      <dgm:prSet/>
      <dgm:spPr/>
      <dgm:t>
        <a:bodyPr/>
        <a:lstStyle/>
        <a:p>
          <a:endParaRPr lang="en-US"/>
        </a:p>
      </dgm:t>
    </dgm:pt>
    <dgm:pt modelId="{BDF432CA-9C59-4DF1-8522-0F7D49ECF73C}">
      <dgm:prSet/>
      <dgm:spPr/>
      <dgm:t>
        <a:bodyPr/>
        <a:lstStyle/>
        <a:p>
          <a:pPr>
            <a:lnSpc>
              <a:spcPct val="100000"/>
            </a:lnSpc>
          </a:pPr>
          <a:r>
            <a:rPr lang="en-US"/>
            <a:t>Identify differences between Compass/EPEX and Insight</a:t>
          </a:r>
        </a:p>
      </dgm:t>
    </dgm:pt>
    <dgm:pt modelId="{4AE4E294-B703-44A7-8630-42AEEE5CAD07}" type="parTrans" cxnId="{38AE487D-9E12-4A62-A027-4D92853678D3}">
      <dgm:prSet/>
      <dgm:spPr/>
      <dgm:t>
        <a:bodyPr/>
        <a:lstStyle/>
        <a:p>
          <a:endParaRPr lang="en-US"/>
        </a:p>
      </dgm:t>
    </dgm:pt>
    <dgm:pt modelId="{74185D7B-EBAB-4CBB-8A8E-0F2D3746FF8F}" type="sibTrans" cxnId="{38AE487D-9E12-4A62-A027-4D92853678D3}">
      <dgm:prSet/>
      <dgm:spPr/>
      <dgm:t>
        <a:bodyPr/>
        <a:lstStyle/>
        <a:p>
          <a:endParaRPr lang="en-US"/>
        </a:p>
      </dgm:t>
    </dgm:pt>
    <dgm:pt modelId="{7FE6F531-9C4D-4868-A3DB-B95479A7D80E}">
      <dgm:prSet/>
      <dgm:spPr/>
      <dgm:t>
        <a:bodyPr/>
        <a:lstStyle/>
        <a:p>
          <a:pPr>
            <a:lnSpc>
              <a:spcPct val="100000"/>
            </a:lnSpc>
          </a:pPr>
          <a:r>
            <a:rPr lang="en-US"/>
            <a:t>Discuss linkage between Insight modules</a:t>
          </a:r>
        </a:p>
      </dgm:t>
    </dgm:pt>
    <dgm:pt modelId="{4ACC7B3A-F368-4377-BF99-773A61C3A7D1}" type="parTrans" cxnId="{D3623BD3-5B98-4C12-9C80-4E1D0A3DD751}">
      <dgm:prSet/>
      <dgm:spPr/>
      <dgm:t>
        <a:bodyPr/>
        <a:lstStyle/>
        <a:p>
          <a:endParaRPr lang="en-US"/>
        </a:p>
      </dgm:t>
    </dgm:pt>
    <dgm:pt modelId="{C0F26B84-80B3-4F95-9DD6-A00BF25ADB82}" type="sibTrans" cxnId="{D3623BD3-5B98-4C12-9C80-4E1D0A3DD751}">
      <dgm:prSet/>
      <dgm:spPr/>
      <dgm:t>
        <a:bodyPr/>
        <a:lstStyle/>
        <a:p>
          <a:endParaRPr lang="en-US"/>
        </a:p>
      </dgm:t>
    </dgm:pt>
    <dgm:pt modelId="{E6AA2B8A-9967-4F68-90EE-75D7A52B6E66}" type="pres">
      <dgm:prSet presAssocID="{7D4D974F-D133-4190-9709-879FC374D3EC}" presName="root" presStyleCnt="0">
        <dgm:presLayoutVars>
          <dgm:dir/>
          <dgm:resizeHandles val="exact"/>
        </dgm:presLayoutVars>
      </dgm:prSet>
      <dgm:spPr/>
    </dgm:pt>
    <dgm:pt modelId="{DBB7C669-41E0-4BB0-AEDA-E9CFD2E6E74A}" type="pres">
      <dgm:prSet presAssocID="{E59A7E9A-F812-496B-B8B9-C79DD1C54185}" presName="compNode" presStyleCnt="0"/>
      <dgm:spPr/>
    </dgm:pt>
    <dgm:pt modelId="{A8F3178D-F555-46A3-A549-F44A3C2A450B}" type="pres">
      <dgm:prSet presAssocID="{E59A7E9A-F812-496B-B8B9-C79DD1C5418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C3485DE1-88BE-4E31-AB93-EA0C8CF6D9F1}" type="pres">
      <dgm:prSet presAssocID="{E59A7E9A-F812-496B-B8B9-C79DD1C54185}" presName="spaceRect" presStyleCnt="0"/>
      <dgm:spPr/>
    </dgm:pt>
    <dgm:pt modelId="{45B42DDE-64A7-4159-B0B7-0BB3D1819625}" type="pres">
      <dgm:prSet presAssocID="{E59A7E9A-F812-496B-B8B9-C79DD1C54185}" presName="textRect" presStyleLbl="revTx" presStyleIdx="0" presStyleCnt="3">
        <dgm:presLayoutVars>
          <dgm:chMax val="1"/>
          <dgm:chPref val="1"/>
        </dgm:presLayoutVars>
      </dgm:prSet>
      <dgm:spPr/>
    </dgm:pt>
    <dgm:pt modelId="{A7555193-C36A-40D2-871A-2ABBE7D6142F}" type="pres">
      <dgm:prSet presAssocID="{CF67083D-F64A-4D08-ABF8-FAAB691EA2AF}" presName="sibTrans" presStyleCnt="0"/>
      <dgm:spPr/>
    </dgm:pt>
    <dgm:pt modelId="{9C83BC42-B2B1-4F49-A572-D51D62B005B1}" type="pres">
      <dgm:prSet presAssocID="{BDF432CA-9C59-4DF1-8522-0F7D49ECF73C}" presName="compNode" presStyleCnt="0"/>
      <dgm:spPr/>
    </dgm:pt>
    <dgm:pt modelId="{A9F7E684-F72C-46F4-916F-8A5E59F9E722}" type="pres">
      <dgm:prSet presAssocID="{BDF432CA-9C59-4DF1-8522-0F7D49ECF73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p compass"/>
        </a:ext>
      </dgm:extLst>
    </dgm:pt>
    <dgm:pt modelId="{3D68154C-A04C-4348-8313-BBEBC9BB0DC6}" type="pres">
      <dgm:prSet presAssocID="{BDF432CA-9C59-4DF1-8522-0F7D49ECF73C}" presName="spaceRect" presStyleCnt="0"/>
      <dgm:spPr/>
    </dgm:pt>
    <dgm:pt modelId="{D8CB4992-18E4-4A30-93CE-D544CA526B0D}" type="pres">
      <dgm:prSet presAssocID="{BDF432CA-9C59-4DF1-8522-0F7D49ECF73C}" presName="textRect" presStyleLbl="revTx" presStyleIdx="1" presStyleCnt="3">
        <dgm:presLayoutVars>
          <dgm:chMax val="1"/>
          <dgm:chPref val="1"/>
        </dgm:presLayoutVars>
      </dgm:prSet>
      <dgm:spPr/>
    </dgm:pt>
    <dgm:pt modelId="{79ED0B21-4013-4E87-8CC5-CD098891B0C2}" type="pres">
      <dgm:prSet presAssocID="{74185D7B-EBAB-4CBB-8A8E-0F2D3746FF8F}" presName="sibTrans" presStyleCnt="0"/>
      <dgm:spPr/>
    </dgm:pt>
    <dgm:pt modelId="{7ACEA94A-2095-4338-B074-3E9B3B5A71AB}" type="pres">
      <dgm:prSet presAssocID="{7FE6F531-9C4D-4868-A3DB-B95479A7D80E}" presName="compNode" presStyleCnt="0"/>
      <dgm:spPr/>
    </dgm:pt>
    <dgm:pt modelId="{94A0C5F1-4635-42A6-B096-C941BFA86791}" type="pres">
      <dgm:prSet presAssocID="{7FE6F531-9C4D-4868-A3DB-B95479A7D80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3662A227-E495-4154-9F0D-16451FCDE3E6}" type="pres">
      <dgm:prSet presAssocID="{7FE6F531-9C4D-4868-A3DB-B95479A7D80E}" presName="spaceRect" presStyleCnt="0"/>
      <dgm:spPr/>
    </dgm:pt>
    <dgm:pt modelId="{DFE9D153-307D-4243-B9C0-C57C281FCC96}" type="pres">
      <dgm:prSet presAssocID="{7FE6F531-9C4D-4868-A3DB-B95479A7D80E}" presName="textRect" presStyleLbl="revTx" presStyleIdx="2" presStyleCnt="3">
        <dgm:presLayoutVars>
          <dgm:chMax val="1"/>
          <dgm:chPref val="1"/>
        </dgm:presLayoutVars>
      </dgm:prSet>
      <dgm:spPr/>
    </dgm:pt>
  </dgm:ptLst>
  <dgm:cxnLst>
    <dgm:cxn modelId="{CEC01823-3401-412F-93EE-673C35A58607}" type="presOf" srcId="{7D4D974F-D133-4190-9709-879FC374D3EC}" destId="{E6AA2B8A-9967-4F68-90EE-75D7A52B6E66}" srcOrd="0" destOrd="0" presId="urn:microsoft.com/office/officeart/2018/2/layout/IconLabelList"/>
    <dgm:cxn modelId="{630B3363-6518-4573-9496-FDD4A4328D98}" type="presOf" srcId="{E59A7E9A-F812-496B-B8B9-C79DD1C54185}" destId="{45B42DDE-64A7-4159-B0B7-0BB3D1819625}" srcOrd="0" destOrd="0" presId="urn:microsoft.com/office/officeart/2018/2/layout/IconLabelList"/>
    <dgm:cxn modelId="{26486F49-93D2-4898-BE6A-EC6ACCB9B5D3}" type="presOf" srcId="{7FE6F531-9C4D-4868-A3DB-B95479A7D80E}" destId="{DFE9D153-307D-4243-B9C0-C57C281FCC96}" srcOrd="0" destOrd="0" presId="urn:microsoft.com/office/officeart/2018/2/layout/IconLabelList"/>
    <dgm:cxn modelId="{B763C66D-8624-4AF7-9C1B-A5067102B23E}" type="presOf" srcId="{BDF432CA-9C59-4DF1-8522-0F7D49ECF73C}" destId="{D8CB4992-18E4-4A30-93CE-D544CA526B0D}" srcOrd="0" destOrd="0" presId="urn:microsoft.com/office/officeart/2018/2/layout/IconLabelList"/>
    <dgm:cxn modelId="{38AE487D-9E12-4A62-A027-4D92853678D3}" srcId="{7D4D974F-D133-4190-9709-879FC374D3EC}" destId="{BDF432CA-9C59-4DF1-8522-0F7D49ECF73C}" srcOrd="1" destOrd="0" parTransId="{4AE4E294-B703-44A7-8630-42AEEE5CAD07}" sibTransId="{74185D7B-EBAB-4CBB-8A8E-0F2D3746FF8F}"/>
    <dgm:cxn modelId="{F41A748C-F3EF-4D1F-B7E7-189ACB61C9D0}" srcId="{7D4D974F-D133-4190-9709-879FC374D3EC}" destId="{E59A7E9A-F812-496B-B8B9-C79DD1C54185}" srcOrd="0" destOrd="0" parTransId="{E9349FE3-2115-4DC8-AC22-20F2E561244E}" sibTransId="{CF67083D-F64A-4D08-ABF8-FAAB691EA2AF}"/>
    <dgm:cxn modelId="{D3623BD3-5B98-4C12-9C80-4E1D0A3DD751}" srcId="{7D4D974F-D133-4190-9709-879FC374D3EC}" destId="{7FE6F531-9C4D-4868-A3DB-B95479A7D80E}" srcOrd="2" destOrd="0" parTransId="{4ACC7B3A-F368-4377-BF99-773A61C3A7D1}" sibTransId="{C0F26B84-80B3-4F95-9DD6-A00BF25ADB82}"/>
    <dgm:cxn modelId="{160006A4-8D39-4EA3-851B-42C01CE947EC}" type="presParOf" srcId="{E6AA2B8A-9967-4F68-90EE-75D7A52B6E66}" destId="{DBB7C669-41E0-4BB0-AEDA-E9CFD2E6E74A}" srcOrd="0" destOrd="0" presId="urn:microsoft.com/office/officeart/2018/2/layout/IconLabelList"/>
    <dgm:cxn modelId="{08A87653-666D-4EA4-8A10-43F9556EECA3}" type="presParOf" srcId="{DBB7C669-41E0-4BB0-AEDA-E9CFD2E6E74A}" destId="{A8F3178D-F555-46A3-A549-F44A3C2A450B}" srcOrd="0" destOrd="0" presId="urn:microsoft.com/office/officeart/2018/2/layout/IconLabelList"/>
    <dgm:cxn modelId="{71A07B13-F31D-4B8B-A314-36CED0BE02F7}" type="presParOf" srcId="{DBB7C669-41E0-4BB0-AEDA-E9CFD2E6E74A}" destId="{C3485DE1-88BE-4E31-AB93-EA0C8CF6D9F1}" srcOrd="1" destOrd="0" presId="urn:microsoft.com/office/officeart/2018/2/layout/IconLabelList"/>
    <dgm:cxn modelId="{F69C30E1-C384-4E68-9538-0DF567DC0B92}" type="presParOf" srcId="{DBB7C669-41E0-4BB0-AEDA-E9CFD2E6E74A}" destId="{45B42DDE-64A7-4159-B0B7-0BB3D1819625}" srcOrd="2" destOrd="0" presId="urn:microsoft.com/office/officeart/2018/2/layout/IconLabelList"/>
    <dgm:cxn modelId="{35DA5486-A5EC-4892-AA72-EC4FE19EB812}" type="presParOf" srcId="{E6AA2B8A-9967-4F68-90EE-75D7A52B6E66}" destId="{A7555193-C36A-40D2-871A-2ABBE7D6142F}" srcOrd="1" destOrd="0" presId="urn:microsoft.com/office/officeart/2018/2/layout/IconLabelList"/>
    <dgm:cxn modelId="{EB5C40F1-9D17-45BB-9AC5-544372FCD014}" type="presParOf" srcId="{E6AA2B8A-9967-4F68-90EE-75D7A52B6E66}" destId="{9C83BC42-B2B1-4F49-A572-D51D62B005B1}" srcOrd="2" destOrd="0" presId="urn:microsoft.com/office/officeart/2018/2/layout/IconLabelList"/>
    <dgm:cxn modelId="{37DF4E35-FACC-4E4A-B763-385524F44968}" type="presParOf" srcId="{9C83BC42-B2B1-4F49-A572-D51D62B005B1}" destId="{A9F7E684-F72C-46F4-916F-8A5E59F9E722}" srcOrd="0" destOrd="0" presId="urn:microsoft.com/office/officeart/2018/2/layout/IconLabelList"/>
    <dgm:cxn modelId="{9CBC0053-82CB-44C4-ACD4-BB1300B14822}" type="presParOf" srcId="{9C83BC42-B2B1-4F49-A572-D51D62B005B1}" destId="{3D68154C-A04C-4348-8313-BBEBC9BB0DC6}" srcOrd="1" destOrd="0" presId="urn:microsoft.com/office/officeart/2018/2/layout/IconLabelList"/>
    <dgm:cxn modelId="{A7E9D327-7CC7-4E73-9837-226895A2A482}" type="presParOf" srcId="{9C83BC42-B2B1-4F49-A572-D51D62B005B1}" destId="{D8CB4992-18E4-4A30-93CE-D544CA526B0D}" srcOrd="2" destOrd="0" presId="urn:microsoft.com/office/officeart/2018/2/layout/IconLabelList"/>
    <dgm:cxn modelId="{88098CDC-6EFF-4E9A-B414-0BB08F118EA2}" type="presParOf" srcId="{E6AA2B8A-9967-4F68-90EE-75D7A52B6E66}" destId="{79ED0B21-4013-4E87-8CC5-CD098891B0C2}" srcOrd="3" destOrd="0" presId="urn:microsoft.com/office/officeart/2018/2/layout/IconLabelList"/>
    <dgm:cxn modelId="{976B45CA-325B-4306-A041-EA1D67D72DC9}" type="presParOf" srcId="{E6AA2B8A-9967-4F68-90EE-75D7A52B6E66}" destId="{7ACEA94A-2095-4338-B074-3E9B3B5A71AB}" srcOrd="4" destOrd="0" presId="urn:microsoft.com/office/officeart/2018/2/layout/IconLabelList"/>
    <dgm:cxn modelId="{D0EA2C46-E7FC-41D7-B348-E162AD988C89}" type="presParOf" srcId="{7ACEA94A-2095-4338-B074-3E9B3B5A71AB}" destId="{94A0C5F1-4635-42A6-B096-C941BFA86791}" srcOrd="0" destOrd="0" presId="urn:microsoft.com/office/officeart/2018/2/layout/IconLabelList"/>
    <dgm:cxn modelId="{1A267A72-86DC-46DB-BC53-C19B3581E878}" type="presParOf" srcId="{7ACEA94A-2095-4338-B074-3E9B3B5A71AB}" destId="{3662A227-E495-4154-9F0D-16451FCDE3E6}" srcOrd="1" destOrd="0" presId="urn:microsoft.com/office/officeart/2018/2/layout/IconLabelList"/>
    <dgm:cxn modelId="{E237FE50-8C23-4193-8046-71601155E4FD}" type="presParOf" srcId="{7ACEA94A-2095-4338-B074-3E9B3B5A71AB}" destId="{DFE9D153-307D-4243-B9C0-C57C281FCC9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3178D-F555-46A3-A549-F44A3C2A450B}">
      <dsp:nvSpPr>
        <dsp:cNvPr id="0" name=""/>
        <dsp:cNvSpPr/>
      </dsp:nvSpPr>
      <dsp:spPr>
        <a:xfrm>
          <a:off x="1011184" y="432358"/>
          <a:ext cx="1265397" cy="12653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B42DDE-64A7-4159-B0B7-0BB3D1819625}">
      <dsp:nvSpPr>
        <dsp:cNvPr id="0" name=""/>
        <dsp:cNvSpPr/>
      </dsp:nvSpPr>
      <dsp:spPr>
        <a:xfrm>
          <a:off x="237885" y="2231073"/>
          <a:ext cx="2811993" cy="17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kern="1200" dirty="0"/>
            <a:t>Understand Current Status of Insight Implementation</a:t>
          </a:r>
        </a:p>
      </dsp:txBody>
      <dsp:txXfrm>
        <a:off x="237885" y="2231073"/>
        <a:ext cx="2811993" cy="1755000"/>
      </dsp:txXfrm>
    </dsp:sp>
    <dsp:sp modelId="{A9F7E684-F72C-46F4-916F-8A5E59F9E722}">
      <dsp:nvSpPr>
        <dsp:cNvPr id="0" name=""/>
        <dsp:cNvSpPr/>
      </dsp:nvSpPr>
      <dsp:spPr>
        <a:xfrm>
          <a:off x="4315276" y="432358"/>
          <a:ext cx="1265397" cy="12653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CB4992-18E4-4A30-93CE-D544CA526B0D}">
      <dsp:nvSpPr>
        <dsp:cNvPr id="0" name=""/>
        <dsp:cNvSpPr/>
      </dsp:nvSpPr>
      <dsp:spPr>
        <a:xfrm>
          <a:off x="3541978" y="2231073"/>
          <a:ext cx="2811993" cy="17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kern="1200"/>
            <a:t>Identify differences between Compass/EPEX and Insight</a:t>
          </a:r>
        </a:p>
      </dsp:txBody>
      <dsp:txXfrm>
        <a:off x="3541978" y="2231073"/>
        <a:ext cx="2811993" cy="1755000"/>
      </dsp:txXfrm>
    </dsp:sp>
    <dsp:sp modelId="{94A0C5F1-4635-42A6-B096-C941BFA86791}">
      <dsp:nvSpPr>
        <dsp:cNvPr id="0" name=""/>
        <dsp:cNvSpPr/>
      </dsp:nvSpPr>
      <dsp:spPr>
        <a:xfrm>
          <a:off x="7619369" y="432358"/>
          <a:ext cx="1265397" cy="12653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E9D153-307D-4243-B9C0-C57C281FCC96}">
      <dsp:nvSpPr>
        <dsp:cNvPr id="0" name=""/>
        <dsp:cNvSpPr/>
      </dsp:nvSpPr>
      <dsp:spPr>
        <a:xfrm>
          <a:off x="6846071" y="2231073"/>
          <a:ext cx="2811993" cy="17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kern="1200"/>
            <a:t>Discuss linkage between Insight modules</a:t>
          </a:r>
        </a:p>
      </dsp:txBody>
      <dsp:txXfrm>
        <a:off x="6846071" y="2231073"/>
        <a:ext cx="2811993" cy="1755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3/12/2026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901F4-D877-BB9A-65DE-121D8EF00F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FE6366-7B32-985A-8C85-D3FCD0C369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BAF3E3-5FDD-0636-F96A-5C853DE2FE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AB012E-C22F-AB53-EAC0-0D8FA0A444DF}"/>
              </a:ext>
            </a:extLst>
          </p:cNvPr>
          <p:cNvSpPr>
            <a:spLocks noGrp="1"/>
          </p:cNvSpPr>
          <p:nvPr>
            <p:ph type="sldNum" sz="quarter" idx="5"/>
          </p:nvPr>
        </p:nvSpPr>
        <p:spPr/>
        <p:txBody>
          <a:bodyPr/>
          <a:lstStyle/>
          <a:p>
            <a:fld id="{652F1279-6CE4-4169-83D3-4483097B6907}" type="slidenum">
              <a:rPr lang="en-US" smtClean="0"/>
              <a:t>2</a:t>
            </a:fld>
            <a:endParaRPr lang="en-US"/>
          </a:p>
        </p:txBody>
      </p:sp>
    </p:spTree>
    <p:extLst>
      <p:ext uri="{BB962C8B-B14F-4D97-AF65-F5344CB8AC3E}">
        <p14:creationId xmlns:p14="http://schemas.microsoft.com/office/powerpoint/2010/main" val="2140953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D0A50-D9F0-9C63-18D7-357AD7A9C5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CD93DF-13D5-17DD-289C-7764823D0F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F734A1-5202-AC6B-00A0-F7B47DFBDE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C43E27-BC00-8D68-2B13-9087C78D10AE}"/>
              </a:ext>
            </a:extLst>
          </p:cNvPr>
          <p:cNvSpPr>
            <a:spLocks noGrp="1"/>
          </p:cNvSpPr>
          <p:nvPr>
            <p:ph type="sldNum" sz="quarter" idx="5"/>
          </p:nvPr>
        </p:nvSpPr>
        <p:spPr/>
        <p:txBody>
          <a:bodyPr/>
          <a:lstStyle/>
          <a:p>
            <a:fld id="{652F1279-6CE4-4169-83D3-4483097B6907}" type="slidenum">
              <a:rPr lang="en-US" smtClean="0"/>
              <a:t>11</a:t>
            </a:fld>
            <a:endParaRPr lang="en-US"/>
          </a:p>
        </p:txBody>
      </p:sp>
    </p:spTree>
    <p:extLst>
      <p:ext uri="{BB962C8B-B14F-4D97-AF65-F5344CB8AC3E}">
        <p14:creationId xmlns:p14="http://schemas.microsoft.com/office/powerpoint/2010/main" val="4283724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253FA-0AD8-06D8-75FA-BA2439A0DD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D4C7D8-19CF-9EF5-A6CA-E57BEEB25A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E60932-A41E-2F73-86FD-897292EFE6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40FDC7-0B90-C38B-7C33-66D2D3B08CE0}"/>
              </a:ext>
            </a:extLst>
          </p:cNvPr>
          <p:cNvSpPr>
            <a:spLocks noGrp="1"/>
          </p:cNvSpPr>
          <p:nvPr>
            <p:ph type="sldNum" sz="quarter" idx="5"/>
          </p:nvPr>
        </p:nvSpPr>
        <p:spPr/>
        <p:txBody>
          <a:bodyPr/>
          <a:lstStyle/>
          <a:p>
            <a:fld id="{652F1279-6CE4-4169-83D3-4483097B6907}" type="slidenum">
              <a:rPr lang="en-US" smtClean="0"/>
              <a:t>12</a:t>
            </a:fld>
            <a:endParaRPr lang="en-US"/>
          </a:p>
        </p:txBody>
      </p:sp>
    </p:spTree>
    <p:extLst>
      <p:ext uri="{BB962C8B-B14F-4D97-AF65-F5344CB8AC3E}">
        <p14:creationId xmlns:p14="http://schemas.microsoft.com/office/powerpoint/2010/main" val="2156596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47588-0B70-2AAD-A1BA-30551164A3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7A1A2E-AB0A-3B89-6488-A1511598F6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6349BD-E16E-3AA4-EA78-027812BBD0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B5AAA0-9017-429B-2563-FDDBF632833A}"/>
              </a:ext>
            </a:extLst>
          </p:cNvPr>
          <p:cNvSpPr>
            <a:spLocks noGrp="1"/>
          </p:cNvSpPr>
          <p:nvPr>
            <p:ph type="sldNum" sz="quarter" idx="5"/>
          </p:nvPr>
        </p:nvSpPr>
        <p:spPr/>
        <p:txBody>
          <a:bodyPr/>
          <a:lstStyle/>
          <a:p>
            <a:fld id="{652F1279-6CE4-4169-83D3-4483097B6907}" type="slidenum">
              <a:rPr lang="en-US" smtClean="0"/>
              <a:t>13</a:t>
            </a:fld>
            <a:endParaRPr lang="en-US"/>
          </a:p>
        </p:txBody>
      </p:sp>
    </p:spTree>
    <p:extLst>
      <p:ext uri="{BB962C8B-B14F-4D97-AF65-F5344CB8AC3E}">
        <p14:creationId xmlns:p14="http://schemas.microsoft.com/office/powerpoint/2010/main" val="1050033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BAC1A-EE60-B166-8FBA-E7125C19B5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CD1165-6DA2-D75A-1AF9-35E76F2131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014882-9A4C-F66E-22C7-327197B70E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04ADC8-1AFE-7271-19A3-089030D9B80F}"/>
              </a:ext>
            </a:extLst>
          </p:cNvPr>
          <p:cNvSpPr>
            <a:spLocks noGrp="1"/>
          </p:cNvSpPr>
          <p:nvPr>
            <p:ph type="sldNum" sz="quarter" idx="5"/>
          </p:nvPr>
        </p:nvSpPr>
        <p:spPr/>
        <p:txBody>
          <a:bodyPr/>
          <a:lstStyle/>
          <a:p>
            <a:fld id="{652F1279-6CE4-4169-83D3-4483097B6907}" type="slidenum">
              <a:rPr lang="en-US" smtClean="0"/>
              <a:t>14</a:t>
            </a:fld>
            <a:endParaRPr lang="en-US"/>
          </a:p>
        </p:txBody>
      </p:sp>
    </p:spTree>
    <p:extLst>
      <p:ext uri="{BB962C8B-B14F-4D97-AF65-F5344CB8AC3E}">
        <p14:creationId xmlns:p14="http://schemas.microsoft.com/office/powerpoint/2010/main" val="2621616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004E8-6258-EC14-1252-0B8FD02F1F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ACF0C8-790A-CD57-8F4A-11B878E5FC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55D8A6-8B4D-4927-A1FD-D4F5EDA9B3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8F68D5-680A-0F14-4747-DFA942B4A022}"/>
              </a:ext>
            </a:extLst>
          </p:cNvPr>
          <p:cNvSpPr>
            <a:spLocks noGrp="1"/>
          </p:cNvSpPr>
          <p:nvPr>
            <p:ph type="sldNum" sz="quarter" idx="5"/>
          </p:nvPr>
        </p:nvSpPr>
        <p:spPr/>
        <p:txBody>
          <a:bodyPr/>
          <a:lstStyle/>
          <a:p>
            <a:fld id="{652F1279-6CE4-4169-83D3-4483097B6907}" type="slidenum">
              <a:rPr lang="en-US" smtClean="0"/>
              <a:t>15</a:t>
            </a:fld>
            <a:endParaRPr lang="en-US"/>
          </a:p>
        </p:txBody>
      </p:sp>
    </p:spTree>
    <p:extLst>
      <p:ext uri="{BB962C8B-B14F-4D97-AF65-F5344CB8AC3E}">
        <p14:creationId xmlns:p14="http://schemas.microsoft.com/office/powerpoint/2010/main" val="136592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4FF9A-1EAD-7619-81DB-826BF846C6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4DFD97-D38A-2763-3BE8-77DBC98DE0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F55DF5-22A1-B388-B212-AC307552FB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16224F-710C-7BA4-167E-B83EE64F41D4}"/>
              </a:ext>
            </a:extLst>
          </p:cNvPr>
          <p:cNvSpPr>
            <a:spLocks noGrp="1"/>
          </p:cNvSpPr>
          <p:nvPr>
            <p:ph type="sldNum" sz="quarter" idx="5"/>
          </p:nvPr>
        </p:nvSpPr>
        <p:spPr/>
        <p:txBody>
          <a:bodyPr/>
          <a:lstStyle/>
          <a:p>
            <a:fld id="{652F1279-6CE4-4169-83D3-4483097B6907}" type="slidenum">
              <a:rPr lang="en-US" smtClean="0"/>
              <a:t>16</a:t>
            </a:fld>
            <a:endParaRPr lang="en-US"/>
          </a:p>
        </p:txBody>
      </p:sp>
    </p:spTree>
    <p:extLst>
      <p:ext uri="{BB962C8B-B14F-4D97-AF65-F5344CB8AC3E}">
        <p14:creationId xmlns:p14="http://schemas.microsoft.com/office/powerpoint/2010/main" val="374405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1CCFE-F51C-85B1-7D1A-618B3E8FFA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1CCE0F-30F7-9FE0-E030-FFF06B5013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5317BF-AB07-488C-91B3-2328E57E36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0047A6-E117-FE14-F65A-7198695D0505}"/>
              </a:ext>
            </a:extLst>
          </p:cNvPr>
          <p:cNvSpPr>
            <a:spLocks noGrp="1"/>
          </p:cNvSpPr>
          <p:nvPr>
            <p:ph type="sldNum" sz="quarter" idx="5"/>
          </p:nvPr>
        </p:nvSpPr>
        <p:spPr/>
        <p:txBody>
          <a:bodyPr/>
          <a:lstStyle/>
          <a:p>
            <a:fld id="{652F1279-6CE4-4169-83D3-4483097B6907}" type="slidenum">
              <a:rPr lang="en-US" smtClean="0"/>
              <a:t>17</a:t>
            </a:fld>
            <a:endParaRPr lang="en-US"/>
          </a:p>
        </p:txBody>
      </p:sp>
    </p:spTree>
    <p:extLst>
      <p:ext uri="{BB962C8B-B14F-4D97-AF65-F5344CB8AC3E}">
        <p14:creationId xmlns:p14="http://schemas.microsoft.com/office/powerpoint/2010/main" val="3266201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9392E-101C-6E00-ADD0-1CE9F35F3B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C1986E-2829-8E23-EEE2-46C4FEED5C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B47FE1-FF81-9302-2385-B9A3E5D45986}"/>
              </a:ext>
            </a:extLst>
          </p:cNvPr>
          <p:cNvSpPr>
            <a:spLocks noGrp="1"/>
          </p:cNvSpPr>
          <p:nvPr>
            <p:ph type="body" idx="1"/>
          </p:nvPr>
        </p:nvSpPr>
        <p:spPr/>
        <p:txBody>
          <a:bodyPr/>
          <a:lstStyle/>
          <a:p>
            <a:r>
              <a:rPr lang="en-US" dirty="0"/>
              <a:t>More information displays than was displayed in the Humans module search feature. You may be able to identify the appropriate record based on this search.</a:t>
            </a:r>
          </a:p>
        </p:txBody>
      </p:sp>
      <p:sp>
        <p:nvSpPr>
          <p:cNvPr id="4" name="Slide Number Placeholder 3">
            <a:extLst>
              <a:ext uri="{FF2B5EF4-FFF2-40B4-BE49-F238E27FC236}">
                <a16:creationId xmlns:a16="http://schemas.microsoft.com/office/drawing/2014/main" id="{46769434-F064-0DEE-A560-BADA4A8E06A9}"/>
              </a:ext>
            </a:extLst>
          </p:cNvPr>
          <p:cNvSpPr>
            <a:spLocks noGrp="1"/>
          </p:cNvSpPr>
          <p:nvPr>
            <p:ph type="sldNum" sz="quarter" idx="5"/>
          </p:nvPr>
        </p:nvSpPr>
        <p:spPr/>
        <p:txBody>
          <a:bodyPr/>
          <a:lstStyle/>
          <a:p>
            <a:fld id="{652F1279-6CE4-4169-83D3-4483097B6907}" type="slidenum">
              <a:rPr lang="en-US" smtClean="0"/>
              <a:t>18</a:t>
            </a:fld>
            <a:endParaRPr lang="en-US"/>
          </a:p>
        </p:txBody>
      </p:sp>
    </p:spTree>
    <p:extLst>
      <p:ext uri="{BB962C8B-B14F-4D97-AF65-F5344CB8AC3E}">
        <p14:creationId xmlns:p14="http://schemas.microsoft.com/office/powerpoint/2010/main" val="459681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3593C-346F-84F9-E91E-11F71FFFE0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C4B71E-ACB2-8127-007A-46C5E7B7EB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2AC958-0B86-7F9E-29BE-ED1E4B068BBD}"/>
              </a:ext>
            </a:extLst>
          </p:cNvPr>
          <p:cNvSpPr>
            <a:spLocks noGrp="1"/>
          </p:cNvSpPr>
          <p:nvPr>
            <p:ph type="body" idx="1"/>
          </p:nvPr>
        </p:nvSpPr>
        <p:spPr/>
        <p:txBody>
          <a:bodyPr/>
          <a:lstStyle/>
          <a:p>
            <a:r>
              <a:rPr lang="en-US" dirty="0"/>
              <a:t>More information displays than was displayed in the Humans module search feature. You may be able to identify the appropriate record based on this search.</a:t>
            </a:r>
          </a:p>
        </p:txBody>
      </p:sp>
      <p:sp>
        <p:nvSpPr>
          <p:cNvPr id="4" name="Slide Number Placeholder 3">
            <a:extLst>
              <a:ext uri="{FF2B5EF4-FFF2-40B4-BE49-F238E27FC236}">
                <a16:creationId xmlns:a16="http://schemas.microsoft.com/office/drawing/2014/main" id="{A83898C0-47C2-2F93-2050-4F245FCF2A75}"/>
              </a:ext>
            </a:extLst>
          </p:cNvPr>
          <p:cNvSpPr>
            <a:spLocks noGrp="1"/>
          </p:cNvSpPr>
          <p:nvPr>
            <p:ph type="sldNum" sz="quarter" idx="5"/>
          </p:nvPr>
        </p:nvSpPr>
        <p:spPr/>
        <p:txBody>
          <a:bodyPr/>
          <a:lstStyle/>
          <a:p>
            <a:fld id="{652F1279-6CE4-4169-83D3-4483097B6907}" type="slidenum">
              <a:rPr lang="en-US" smtClean="0"/>
              <a:t>19</a:t>
            </a:fld>
            <a:endParaRPr lang="en-US"/>
          </a:p>
        </p:txBody>
      </p:sp>
    </p:spTree>
    <p:extLst>
      <p:ext uri="{BB962C8B-B14F-4D97-AF65-F5344CB8AC3E}">
        <p14:creationId xmlns:p14="http://schemas.microsoft.com/office/powerpoint/2010/main" val="3070768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9BAEA-18CD-00E7-9999-A9AB170FDA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9F2430-4983-FB3E-7399-267EB761F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D25EE9-6DC1-6CA3-5060-947EF9647D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E105DE-3F6C-E046-414B-5193EF8000DE}"/>
              </a:ext>
            </a:extLst>
          </p:cNvPr>
          <p:cNvSpPr>
            <a:spLocks noGrp="1"/>
          </p:cNvSpPr>
          <p:nvPr>
            <p:ph type="sldNum" sz="quarter" idx="5"/>
          </p:nvPr>
        </p:nvSpPr>
        <p:spPr/>
        <p:txBody>
          <a:bodyPr/>
          <a:lstStyle/>
          <a:p>
            <a:fld id="{652F1279-6CE4-4169-83D3-4483097B6907}" type="slidenum">
              <a:rPr lang="en-US" smtClean="0"/>
              <a:t>20</a:t>
            </a:fld>
            <a:endParaRPr lang="en-US"/>
          </a:p>
        </p:txBody>
      </p:sp>
    </p:spTree>
    <p:extLst>
      <p:ext uri="{BB962C8B-B14F-4D97-AF65-F5344CB8AC3E}">
        <p14:creationId xmlns:p14="http://schemas.microsoft.com/office/powerpoint/2010/main" val="3413019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E958F-1EA7-68EA-5796-FEF88C115D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770E6B-9615-DDBA-71D4-00424AA87D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E6C80E-DABB-7BA5-7B4A-AAB72E1CEC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5B5582-ABE9-D5E8-1DED-9DB87AA0D4EC}"/>
              </a:ext>
            </a:extLst>
          </p:cNvPr>
          <p:cNvSpPr>
            <a:spLocks noGrp="1"/>
          </p:cNvSpPr>
          <p:nvPr>
            <p:ph type="sldNum" sz="quarter" idx="5"/>
          </p:nvPr>
        </p:nvSpPr>
        <p:spPr/>
        <p:txBody>
          <a:bodyPr/>
          <a:lstStyle/>
          <a:p>
            <a:fld id="{652F1279-6CE4-4169-83D3-4483097B6907}" type="slidenum">
              <a:rPr lang="en-US" smtClean="0"/>
              <a:t>3</a:t>
            </a:fld>
            <a:endParaRPr lang="en-US"/>
          </a:p>
        </p:txBody>
      </p:sp>
    </p:spTree>
    <p:extLst>
      <p:ext uri="{BB962C8B-B14F-4D97-AF65-F5344CB8AC3E}">
        <p14:creationId xmlns:p14="http://schemas.microsoft.com/office/powerpoint/2010/main" val="3711912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05D55-765C-0734-B1C7-3E3EC88ED5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0426E9-36A7-7776-11F9-847317EFCE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35960A-A88B-3E7F-CDAF-C9873A5EDB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E35F4C-7219-1553-E0DA-A5CAA5D4CB24}"/>
              </a:ext>
            </a:extLst>
          </p:cNvPr>
          <p:cNvSpPr>
            <a:spLocks noGrp="1"/>
          </p:cNvSpPr>
          <p:nvPr>
            <p:ph type="sldNum" sz="quarter" idx="5"/>
          </p:nvPr>
        </p:nvSpPr>
        <p:spPr/>
        <p:txBody>
          <a:bodyPr/>
          <a:lstStyle/>
          <a:p>
            <a:fld id="{652F1279-6CE4-4169-83D3-4483097B6907}" type="slidenum">
              <a:rPr lang="en-US" smtClean="0"/>
              <a:t>21</a:t>
            </a:fld>
            <a:endParaRPr lang="en-US"/>
          </a:p>
        </p:txBody>
      </p:sp>
    </p:spTree>
    <p:extLst>
      <p:ext uri="{BB962C8B-B14F-4D97-AF65-F5344CB8AC3E}">
        <p14:creationId xmlns:p14="http://schemas.microsoft.com/office/powerpoint/2010/main" val="90843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2F1279-6CE4-4169-83D3-4483097B6907}" type="slidenum">
              <a:rPr lang="en-US" smtClean="0"/>
              <a:t>22</a:t>
            </a:fld>
            <a:endParaRPr lang="en-US"/>
          </a:p>
        </p:txBody>
      </p:sp>
    </p:spTree>
    <p:extLst>
      <p:ext uri="{BB962C8B-B14F-4D97-AF65-F5344CB8AC3E}">
        <p14:creationId xmlns:p14="http://schemas.microsoft.com/office/powerpoint/2010/main" val="740589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41A21-841C-DF9A-B138-2E00A6CA71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7E3149-218D-3BBE-8042-091FB40EC5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90F2B1-5EE6-F61A-27FA-E91ADAD445F1}"/>
              </a:ext>
            </a:extLst>
          </p:cNvPr>
          <p:cNvSpPr>
            <a:spLocks noGrp="1"/>
          </p:cNvSpPr>
          <p:nvPr>
            <p:ph type="body" idx="1"/>
          </p:nvPr>
        </p:nvSpPr>
        <p:spPr/>
        <p:txBody>
          <a:bodyPr/>
          <a:lstStyle/>
          <a:p>
            <a:r>
              <a:rPr lang="en-US" dirty="0"/>
              <a:t>eCTS, eGTS and OTT intake systems have been discontinued</a:t>
            </a:r>
          </a:p>
        </p:txBody>
      </p:sp>
      <p:sp>
        <p:nvSpPr>
          <p:cNvPr id="4" name="Slide Number Placeholder 3">
            <a:extLst>
              <a:ext uri="{FF2B5EF4-FFF2-40B4-BE49-F238E27FC236}">
                <a16:creationId xmlns:a16="http://schemas.microsoft.com/office/drawing/2014/main" id="{FE40A4A5-F4BF-E244-2677-477E9247E747}"/>
              </a:ext>
            </a:extLst>
          </p:cNvPr>
          <p:cNvSpPr>
            <a:spLocks noGrp="1"/>
          </p:cNvSpPr>
          <p:nvPr>
            <p:ph type="sldNum" sz="quarter" idx="5"/>
          </p:nvPr>
        </p:nvSpPr>
        <p:spPr/>
        <p:txBody>
          <a:bodyPr/>
          <a:lstStyle/>
          <a:p>
            <a:fld id="{652F1279-6CE4-4169-83D3-4483097B6907}" type="slidenum">
              <a:rPr lang="en-US" smtClean="0"/>
              <a:t>4</a:t>
            </a:fld>
            <a:endParaRPr lang="en-US"/>
          </a:p>
        </p:txBody>
      </p:sp>
    </p:spTree>
    <p:extLst>
      <p:ext uri="{BB962C8B-B14F-4D97-AF65-F5344CB8AC3E}">
        <p14:creationId xmlns:p14="http://schemas.microsoft.com/office/powerpoint/2010/main" val="1176185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55364-8338-BD1C-A4BE-077D247BC2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BFF94F-7BDC-B41E-AAC7-E6DA955830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64EAF7-7AB4-94D7-3B86-18ECFC05A8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0771B5-61C4-5030-7A63-0D7660841304}"/>
              </a:ext>
            </a:extLst>
          </p:cNvPr>
          <p:cNvSpPr>
            <a:spLocks noGrp="1"/>
          </p:cNvSpPr>
          <p:nvPr>
            <p:ph type="sldNum" sz="quarter" idx="5"/>
          </p:nvPr>
        </p:nvSpPr>
        <p:spPr/>
        <p:txBody>
          <a:bodyPr/>
          <a:lstStyle/>
          <a:p>
            <a:fld id="{652F1279-6CE4-4169-83D3-4483097B6907}" type="slidenum">
              <a:rPr lang="en-US" smtClean="0"/>
              <a:t>5</a:t>
            </a:fld>
            <a:endParaRPr lang="en-US"/>
          </a:p>
        </p:txBody>
      </p:sp>
    </p:spTree>
    <p:extLst>
      <p:ext uri="{BB962C8B-B14F-4D97-AF65-F5344CB8AC3E}">
        <p14:creationId xmlns:p14="http://schemas.microsoft.com/office/powerpoint/2010/main" val="1087250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83238-3150-BDF4-9017-F56F168C33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E6DE13-10C6-2921-CB67-D336D330A6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6F2B31-F30E-BFD0-42D3-01233378AA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9F3569-7852-826E-8636-97AC786E0A4C}"/>
              </a:ext>
            </a:extLst>
          </p:cNvPr>
          <p:cNvSpPr>
            <a:spLocks noGrp="1"/>
          </p:cNvSpPr>
          <p:nvPr>
            <p:ph type="sldNum" sz="quarter" idx="5"/>
          </p:nvPr>
        </p:nvSpPr>
        <p:spPr/>
        <p:txBody>
          <a:bodyPr/>
          <a:lstStyle/>
          <a:p>
            <a:fld id="{652F1279-6CE4-4169-83D3-4483097B6907}" type="slidenum">
              <a:rPr lang="en-US" smtClean="0"/>
              <a:t>6</a:t>
            </a:fld>
            <a:endParaRPr lang="en-US"/>
          </a:p>
        </p:txBody>
      </p:sp>
    </p:spTree>
    <p:extLst>
      <p:ext uri="{BB962C8B-B14F-4D97-AF65-F5344CB8AC3E}">
        <p14:creationId xmlns:p14="http://schemas.microsoft.com/office/powerpoint/2010/main" val="4008639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9E1ED-58E9-A2F7-8C8F-DB48AA2A80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AD85F7-7B06-27F4-5477-8BAB392792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3A7B76-5255-7137-E882-50CB0095F6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8E7836-8DB5-375A-3489-E9285C259BBF}"/>
              </a:ext>
            </a:extLst>
          </p:cNvPr>
          <p:cNvSpPr>
            <a:spLocks noGrp="1"/>
          </p:cNvSpPr>
          <p:nvPr>
            <p:ph type="sldNum" sz="quarter" idx="5"/>
          </p:nvPr>
        </p:nvSpPr>
        <p:spPr/>
        <p:txBody>
          <a:bodyPr/>
          <a:lstStyle/>
          <a:p>
            <a:fld id="{652F1279-6CE4-4169-83D3-4483097B6907}" type="slidenum">
              <a:rPr lang="en-US" smtClean="0"/>
              <a:t>7</a:t>
            </a:fld>
            <a:endParaRPr lang="en-US"/>
          </a:p>
        </p:txBody>
      </p:sp>
    </p:spTree>
    <p:extLst>
      <p:ext uri="{BB962C8B-B14F-4D97-AF65-F5344CB8AC3E}">
        <p14:creationId xmlns:p14="http://schemas.microsoft.com/office/powerpoint/2010/main" val="1408669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631A3-9807-30A5-C737-A1B07E3EB6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5BBD39-98B1-03CF-F6F1-A680DFD341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34A75-AED9-D9FA-7AD0-C7665F5473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CC4A30-9CEF-06B0-EE17-517B5F722814}"/>
              </a:ext>
            </a:extLst>
          </p:cNvPr>
          <p:cNvSpPr>
            <a:spLocks noGrp="1"/>
          </p:cNvSpPr>
          <p:nvPr>
            <p:ph type="sldNum" sz="quarter" idx="5"/>
          </p:nvPr>
        </p:nvSpPr>
        <p:spPr/>
        <p:txBody>
          <a:bodyPr/>
          <a:lstStyle/>
          <a:p>
            <a:fld id="{652F1279-6CE4-4169-83D3-4483097B6907}" type="slidenum">
              <a:rPr lang="en-US" smtClean="0"/>
              <a:t>8</a:t>
            </a:fld>
            <a:endParaRPr lang="en-US"/>
          </a:p>
        </p:txBody>
      </p:sp>
    </p:spTree>
    <p:extLst>
      <p:ext uri="{BB962C8B-B14F-4D97-AF65-F5344CB8AC3E}">
        <p14:creationId xmlns:p14="http://schemas.microsoft.com/office/powerpoint/2010/main" val="597528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CFC40-0DE3-01FC-2DC0-C694B2769C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3AC6E8-2487-8514-4919-3690C0EF44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DEF81A-BC8A-D64A-F0DB-78CD336FFE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01ED54-A961-FDFB-B3AD-C15AEDF6FE1F}"/>
              </a:ext>
            </a:extLst>
          </p:cNvPr>
          <p:cNvSpPr>
            <a:spLocks noGrp="1"/>
          </p:cNvSpPr>
          <p:nvPr>
            <p:ph type="sldNum" sz="quarter" idx="5"/>
          </p:nvPr>
        </p:nvSpPr>
        <p:spPr/>
        <p:txBody>
          <a:bodyPr/>
          <a:lstStyle/>
          <a:p>
            <a:fld id="{652F1279-6CE4-4169-83D3-4483097B6907}" type="slidenum">
              <a:rPr lang="en-US" smtClean="0"/>
              <a:t>9</a:t>
            </a:fld>
            <a:endParaRPr lang="en-US"/>
          </a:p>
        </p:txBody>
      </p:sp>
    </p:spTree>
    <p:extLst>
      <p:ext uri="{BB962C8B-B14F-4D97-AF65-F5344CB8AC3E}">
        <p14:creationId xmlns:p14="http://schemas.microsoft.com/office/powerpoint/2010/main" val="3384571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70438-5223-0F4F-C961-AADE8267EF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857ECE-32AB-74D4-6639-BD7ACCE148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8FA45C-424F-DB1D-E69D-290FFB74C1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C5AB0D-33FF-7304-0E85-99A38EB359BA}"/>
              </a:ext>
            </a:extLst>
          </p:cNvPr>
          <p:cNvSpPr>
            <a:spLocks noGrp="1"/>
          </p:cNvSpPr>
          <p:nvPr>
            <p:ph type="sldNum" sz="quarter" idx="5"/>
          </p:nvPr>
        </p:nvSpPr>
        <p:spPr/>
        <p:txBody>
          <a:bodyPr/>
          <a:lstStyle/>
          <a:p>
            <a:fld id="{652F1279-6CE4-4169-83D3-4483097B6907}" type="slidenum">
              <a:rPr lang="en-US" smtClean="0"/>
              <a:t>10</a:t>
            </a:fld>
            <a:endParaRPr lang="en-US"/>
          </a:p>
        </p:txBody>
      </p:sp>
    </p:spTree>
    <p:extLst>
      <p:ext uri="{BB962C8B-B14F-4D97-AF65-F5344CB8AC3E}">
        <p14:creationId xmlns:p14="http://schemas.microsoft.com/office/powerpoint/2010/main" val="1372489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DBCD3-13D8-4B61-A324-65F1C4F838CB}"/>
              </a:ext>
            </a:extLst>
          </p:cNvPr>
          <p:cNvSpPr/>
          <p:nvPr userDrawn="1"/>
        </p:nvSpPr>
        <p:spPr>
          <a:xfrm>
            <a:off x="3397776" y="2717708"/>
            <a:ext cx="8794226" cy="2404870"/>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3" name="Group 3">
            <a:extLst>
              <a:ext uri="{FF2B5EF4-FFF2-40B4-BE49-F238E27FC236}">
                <a16:creationId xmlns:a16="http://schemas.microsoft.com/office/drawing/2014/main" id="{27C1F53F-D199-4227-A23E-2B5F143EB982}"/>
              </a:ext>
            </a:extLst>
          </p:cNvPr>
          <p:cNvGrpSpPr/>
          <p:nvPr userDrawn="1"/>
        </p:nvGrpSpPr>
        <p:grpSpPr>
          <a:xfrm>
            <a:off x="733478" y="1571013"/>
            <a:ext cx="2664296" cy="4683693"/>
            <a:chOff x="445712" y="1449040"/>
            <a:chExt cx="2113018" cy="3924176"/>
          </a:xfrm>
        </p:grpSpPr>
        <p:sp>
          <p:nvSpPr>
            <p:cNvPr id="4" name="Rounded Rectangle 4">
              <a:extLst>
                <a:ext uri="{FF2B5EF4-FFF2-40B4-BE49-F238E27FC236}">
                  <a16:creationId xmlns:a16="http://schemas.microsoft.com/office/drawing/2014/main" id="{4B09402C-7E86-41C9-8E37-9EF71EDF1056}"/>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Rectangle 5">
              <a:extLst>
                <a:ext uri="{FF2B5EF4-FFF2-40B4-BE49-F238E27FC236}">
                  <a16:creationId xmlns:a16="http://schemas.microsoft.com/office/drawing/2014/main" id="{41DF11FE-4210-4E1A-AAC1-AD2FF969D36A}"/>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6" name="Group 6">
              <a:extLst>
                <a:ext uri="{FF2B5EF4-FFF2-40B4-BE49-F238E27FC236}">
                  <a16:creationId xmlns:a16="http://schemas.microsoft.com/office/drawing/2014/main" id="{0E578CC1-F58F-4C71-AB27-A73396D54EA3}"/>
                </a:ext>
              </a:extLst>
            </p:cNvPr>
            <p:cNvGrpSpPr/>
            <p:nvPr userDrawn="1"/>
          </p:nvGrpSpPr>
          <p:grpSpPr>
            <a:xfrm>
              <a:off x="1407705" y="5045834"/>
              <a:ext cx="211967" cy="211967"/>
              <a:chOff x="1549420" y="5712364"/>
              <a:chExt cx="312583" cy="312583"/>
            </a:xfrm>
          </p:grpSpPr>
          <p:sp>
            <p:nvSpPr>
              <p:cNvPr id="7" name="Oval 7">
                <a:extLst>
                  <a:ext uri="{FF2B5EF4-FFF2-40B4-BE49-F238E27FC236}">
                    <a16:creationId xmlns:a16="http://schemas.microsoft.com/office/drawing/2014/main" id="{FF38739C-F2ED-4F4B-9A89-B33A3B4C6A37}"/>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ounded Rectangle 8">
                <a:extLst>
                  <a:ext uri="{FF2B5EF4-FFF2-40B4-BE49-F238E27FC236}">
                    <a16:creationId xmlns:a16="http://schemas.microsoft.com/office/drawing/2014/main" id="{42258DA3-8567-4D16-9190-D371531398A8}"/>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9" name="Picture Placeholder 2">
            <a:extLst>
              <a:ext uri="{FF2B5EF4-FFF2-40B4-BE49-F238E27FC236}">
                <a16:creationId xmlns:a16="http://schemas.microsoft.com/office/drawing/2014/main" id="{4BFDD25E-3936-4728-A24A-3CD8211A0ED0}"/>
              </a:ext>
            </a:extLst>
          </p:cNvPr>
          <p:cNvSpPr>
            <a:spLocks noGrp="1"/>
          </p:cNvSpPr>
          <p:nvPr>
            <p:ph type="pic" idx="12" hasCustomPrompt="1"/>
          </p:nvPr>
        </p:nvSpPr>
        <p:spPr>
          <a:xfrm>
            <a:off x="921396" y="1982583"/>
            <a:ext cx="2288460" cy="375307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0" name="Text Placeholder 9">
            <a:extLst>
              <a:ext uri="{FF2B5EF4-FFF2-40B4-BE49-F238E27FC236}">
                <a16:creationId xmlns:a16="http://schemas.microsoft.com/office/drawing/2014/main" id="{23ED7D35-2C36-4F32-8052-655C68EBBCFC}"/>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4528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478972" y="0"/>
            <a:ext cx="5129348" cy="6858000"/>
          </a:xfrm>
          <a:prstGeom prst="rect">
            <a:avLst/>
          </a:prstGeom>
          <a:solidFill>
            <a:schemeClr val="bg1">
              <a:lumMod val="95000"/>
            </a:schemeClr>
          </a:solidFill>
          <a:ln w="19050">
            <a:noFill/>
          </a:ln>
        </p:spPr>
        <p:txBody>
          <a:bodyPr anchor="ctr"/>
          <a:lstStyle>
            <a:lvl1pPr marL="0" indent="0" algn="ctr">
              <a:lnSpc>
                <a:spcPct val="100000"/>
              </a:lnSpc>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16408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3A78E6-F71D-4312-BDB2-FA26CAF574B4}"/>
              </a:ext>
            </a:extLst>
          </p:cNvPr>
          <p:cNvSpPr/>
          <p:nvPr userDrawn="1"/>
        </p:nvSpPr>
        <p:spPr>
          <a:xfrm flipH="1" flipV="1">
            <a:off x="5119026" y="0"/>
            <a:ext cx="7072972" cy="6858000"/>
          </a:xfrm>
          <a:custGeom>
            <a:avLst/>
            <a:gdLst>
              <a:gd name="connsiteX0" fmla="*/ 0 w 7072972"/>
              <a:gd name="connsiteY0" fmla="*/ 0 h 6858000"/>
              <a:gd name="connsiteX1" fmla="*/ 7072972 w 7072972"/>
              <a:gd name="connsiteY1" fmla="*/ 1890052 h 6858000"/>
              <a:gd name="connsiteX2" fmla="*/ 3307176 w 7072972"/>
              <a:gd name="connsiteY2" fmla="*/ 6858000 h 6858000"/>
              <a:gd name="connsiteX3" fmla="*/ 0 w 707297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72972" h="6858000">
                <a:moveTo>
                  <a:pt x="0" y="0"/>
                </a:moveTo>
                <a:lnTo>
                  <a:pt x="7072972" y="1890052"/>
                </a:lnTo>
                <a:lnTo>
                  <a:pt x="330717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FC75BF01-2621-417D-9B96-39DD8D086708}"/>
              </a:ext>
            </a:extLst>
          </p:cNvPr>
          <p:cNvSpPr>
            <a:spLocks noGrp="1"/>
          </p:cNvSpPr>
          <p:nvPr>
            <p:ph type="pic" sz="quarter" idx="14" hasCustomPrompt="1"/>
          </p:nvPr>
        </p:nvSpPr>
        <p:spPr>
          <a:xfrm>
            <a:off x="2" y="0"/>
            <a:ext cx="7072972" cy="6858000"/>
          </a:xfrm>
          <a:custGeom>
            <a:avLst/>
            <a:gdLst>
              <a:gd name="connsiteX0" fmla="*/ 0 w 6200775"/>
              <a:gd name="connsiteY0" fmla="*/ 0 h 6858000"/>
              <a:gd name="connsiteX1" fmla="*/ 2158503 w 6200775"/>
              <a:gd name="connsiteY1" fmla="*/ 0 h 6858000"/>
              <a:gd name="connsiteX2" fmla="*/ 6200775 w 6200775"/>
              <a:gd name="connsiteY2" fmla="*/ 3676650 h 6858000"/>
              <a:gd name="connsiteX3" fmla="*/ 3307176 w 6200775"/>
              <a:gd name="connsiteY3" fmla="*/ 6858000 h 6858000"/>
              <a:gd name="connsiteX4" fmla="*/ 0 w 6200775"/>
              <a:gd name="connsiteY4" fmla="*/ 6858000 h 6858000"/>
              <a:gd name="connsiteX0" fmla="*/ 0 w 7424664"/>
              <a:gd name="connsiteY0" fmla="*/ 0 h 6858000"/>
              <a:gd name="connsiteX1" fmla="*/ 2158503 w 7424664"/>
              <a:gd name="connsiteY1" fmla="*/ 0 h 6858000"/>
              <a:gd name="connsiteX2" fmla="*/ 7424664 w 7424664"/>
              <a:gd name="connsiteY2" fmla="*/ 2326151 h 6858000"/>
              <a:gd name="connsiteX3" fmla="*/ 3307176 w 7424664"/>
              <a:gd name="connsiteY3" fmla="*/ 6858000 h 6858000"/>
              <a:gd name="connsiteX4" fmla="*/ 0 w 7424664"/>
              <a:gd name="connsiteY4" fmla="*/ 6858000 h 6858000"/>
              <a:gd name="connsiteX5" fmla="*/ 0 w 7424664"/>
              <a:gd name="connsiteY5" fmla="*/ 0 h 6858000"/>
              <a:gd name="connsiteX0" fmla="*/ 0 w 7424664"/>
              <a:gd name="connsiteY0" fmla="*/ 0 h 6858000"/>
              <a:gd name="connsiteX1" fmla="*/ 7424664 w 7424664"/>
              <a:gd name="connsiteY1" fmla="*/ 2326151 h 6858000"/>
              <a:gd name="connsiteX2" fmla="*/ 3307176 w 7424664"/>
              <a:gd name="connsiteY2" fmla="*/ 6858000 h 6858000"/>
              <a:gd name="connsiteX3" fmla="*/ 0 w 7424664"/>
              <a:gd name="connsiteY3" fmla="*/ 6858000 h 6858000"/>
              <a:gd name="connsiteX4" fmla="*/ 0 w 7424664"/>
              <a:gd name="connsiteY4" fmla="*/ 0 h 6858000"/>
              <a:gd name="connsiteX0" fmla="*/ 0 w 6904159"/>
              <a:gd name="connsiteY0" fmla="*/ 0 h 6858000"/>
              <a:gd name="connsiteX1" fmla="*/ 6904159 w 6904159"/>
              <a:gd name="connsiteY1" fmla="*/ 1805646 h 6858000"/>
              <a:gd name="connsiteX2" fmla="*/ 3307176 w 6904159"/>
              <a:gd name="connsiteY2" fmla="*/ 6858000 h 6858000"/>
              <a:gd name="connsiteX3" fmla="*/ 0 w 6904159"/>
              <a:gd name="connsiteY3" fmla="*/ 6858000 h 6858000"/>
              <a:gd name="connsiteX4" fmla="*/ 0 w 6904159"/>
              <a:gd name="connsiteY4" fmla="*/ 0 h 6858000"/>
              <a:gd name="connsiteX0" fmla="*/ 0 w 7072972"/>
              <a:gd name="connsiteY0" fmla="*/ 0 h 6858000"/>
              <a:gd name="connsiteX1" fmla="*/ 7072972 w 7072972"/>
              <a:gd name="connsiteY1" fmla="*/ 1890052 h 6858000"/>
              <a:gd name="connsiteX2" fmla="*/ 3307176 w 7072972"/>
              <a:gd name="connsiteY2" fmla="*/ 6858000 h 6858000"/>
              <a:gd name="connsiteX3" fmla="*/ 0 w 7072972"/>
              <a:gd name="connsiteY3" fmla="*/ 6858000 h 6858000"/>
              <a:gd name="connsiteX4" fmla="*/ 0 w 707297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972" h="6858000">
                <a:moveTo>
                  <a:pt x="0" y="0"/>
                </a:moveTo>
                <a:lnTo>
                  <a:pt x="7072972" y="1890052"/>
                </a:lnTo>
                <a:lnTo>
                  <a:pt x="3307176" y="6858000"/>
                </a:lnTo>
                <a:lnTo>
                  <a:pt x="0" y="6858000"/>
                </a:lnTo>
                <a:lnTo>
                  <a:pt x="0" y="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630996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4EA604A-1015-4952-8EE1-CCE52EC0E000}"/>
              </a:ext>
            </a:extLst>
          </p:cNvPr>
          <p:cNvGrpSpPr/>
          <p:nvPr userDrawn="1"/>
        </p:nvGrpSpPr>
        <p:grpSpPr>
          <a:xfrm>
            <a:off x="3095065" y="1780189"/>
            <a:ext cx="6001870" cy="3297621"/>
            <a:chOff x="-548507" y="477868"/>
            <a:chExt cx="11570449" cy="6357177"/>
          </a:xfrm>
        </p:grpSpPr>
        <p:sp>
          <p:nvSpPr>
            <p:cNvPr id="3" name="Freeform: Shape 2">
              <a:extLst>
                <a:ext uri="{FF2B5EF4-FFF2-40B4-BE49-F238E27FC236}">
                  <a16:creationId xmlns:a16="http://schemas.microsoft.com/office/drawing/2014/main" id="{39EEB588-97F3-4BF3-B3B2-294329E14315}"/>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79AC13C8-EB64-4309-9F83-DE884AB194A4}"/>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90A07D5B-242A-465B-B3D3-285BCC724958}"/>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CF5AF579-3200-4645-9B4A-C34A0B00A828}"/>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4BBA6078-E1D1-4C14-AE2A-562D30932050}"/>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40F2DB06-6191-4D99-A246-B0F044EEB6D4}"/>
                </a:ext>
              </a:extLst>
            </p:cNvPr>
            <p:cNvGrpSpPr/>
            <p:nvPr/>
          </p:nvGrpSpPr>
          <p:grpSpPr>
            <a:xfrm>
              <a:off x="1606" y="6382978"/>
              <a:ext cx="413937" cy="115242"/>
              <a:chOff x="5955" y="6353672"/>
              <a:chExt cx="413937" cy="115242"/>
            </a:xfrm>
          </p:grpSpPr>
          <p:sp>
            <p:nvSpPr>
              <p:cNvPr id="13" name="Rectangle: Rounded Corners 12">
                <a:extLst>
                  <a:ext uri="{FF2B5EF4-FFF2-40B4-BE49-F238E27FC236}">
                    <a16:creationId xmlns:a16="http://schemas.microsoft.com/office/drawing/2014/main" id="{E0B2AB32-6E87-4708-AD26-26A3474DFD6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44A0B59C-D502-416F-87A9-4FFE2F84014E}"/>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CEDAEF2E-9E44-473D-B13F-ABD8FD196480}"/>
                </a:ext>
              </a:extLst>
            </p:cNvPr>
            <p:cNvGrpSpPr/>
            <p:nvPr/>
          </p:nvGrpSpPr>
          <p:grpSpPr>
            <a:xfrm>
              <a:off x="9855291" y="6381600"/>
              <a:ext cx="885989" cy="115242"/>
              <a:chOff x="5955" y="6353672"/>
              <a:chExt cx="413937" cy="115242"/>
            </a:xfrm>
          </p:grpSpPr>
          <p:sp>
            <p:nvSpPr>
              <p:cNvPr id="11" name="Rectangle: Rounded Corners 10">
                <a:extLst>
                  <a:ext uri="{FF2B5EF4-FFF2-40B4-BE49-F238E27FC236}">
                    <a16:creationId xmlns:a16="http://schemas.microsoft.com/office/drawing/2014/main" id="{77A63B6A-A2C7-42FA-A975-B2C3DBEA0A1D}"/>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425CD56A-8303-4E00-957E-0BF842A3B05F}"/>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Shape 9">
              <a:extLst>
                <a:ext uri="{FF2B5EF4-FFF2-40B4-BE49-F238E27FC236}">
                  <a16:creationId xmlns:a16="http://schemas.microsoft.com/office/drawing/2014/main" id="{442D482D-A042-4240-A15D-1E65B56B30D2}"/>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5" name="Picture Placeholder 2">
            <a:extLst>
              <a:ext uri="{FF2B5EF4-FFF2-40B4-BE49-F238E27FC236}">
                <a16:creationId xmlns:a16="http://schemas.microsoft.com/office/drawing/2014/main" id="{736F31BD-D2C3-4C53-B8E6-33C74563614F}"/>
              </a:ext>
            </a:extLst>
          </p:cNvPr>
          <p:cNvSpPr>
            <a:spLocks noGrp="1"/>
          </p:cNvSpPr>
          <p:nvPr>
            <p:ph type="pic" idx="12" hasCustomPrompt="1"/>
          </p:nvPr>
        </p:nvSpPr>
        <p:spPr>
          <a:xfrm>
            <a:off x="3909754" y="1947860"/>
            <a:ext cx="4372493" cy="2669432"/>
          </a:xfrm>
          <a:prstGeom prst="rect">
            <a:avLst/>
          </a:prstGeom>
          <a:solidFill>
            <a:schemeClr val="bg1">
              <a:lumMod val="95000"/>
            </a:schemeClr>
          </a:solidFill>
          <a:ln w="12700">
            <a:noFill/>
          </a:ln>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6" name="Text Placeholder 9">
            <a:extLst>
              <a:ext uri="{FF2B5EF4-FFF2-40B4-BE49-F238E27FC236}">
                <a16:creationId xmlns:a16="http://schemas.microsoft.com/office/drawing/2014/main" id="{9D8BBD3D-237B-4299-A310-B537C2DF7CAA}"/>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64928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2683587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60058328"/>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2997696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3/12/2026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07624881"/>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3/12/2026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6690602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3/12/2026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81473769"/>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3/12/2026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15750911"/>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8059007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89660492"/>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76686166"/>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04050030"/>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112FC24-B0BB-43AE-AB6F-2F8A6318C976}"/>
              </a:ext>
            </a:extLst>
          </p:cNvPr>
          <p:cNvGrpSpPr/>
          <p:nvPr userDrawn="1"/>
        </p:nvGrpSpPr>
        <p:grpSpPr>
          <a:xfrm>
            <a:off x="0" y="477136"/>
            <a:ext cx="11704320" cy="5935130"/>
            <a:chOff x="-161213" y="477136"/>
            <a:chExt cx="11704320" cy="5935130"/>
          </a:xfrm>
        </p:grpSpPr>
        <p:cxnSp>
          <p:nvCxnSpPr>
            <p:cNvPr id="5" name="Straight Connector 4">
              <a:extLst>
                <a:ext uri="{FF2B5EF4-FFF2-40B4-BE49-F238E27FC236}">
                  <a16:creationId xmlns:a16="http://schemas.microsoft.com/office/drawing/2014/main" id="{202B0099-32CD-4A9E-A010-EB75F1B7ADBC}"/>
                </a:ext>
              </a:extLst>
            </p:cNvPr>
            <p:cNvCxnSpPr>
              <a:cxnSpLocks/>
            </p:cNvCxnSpPr>
            <p:nvPr userDrawn="1"/>
          </p:nvCxnSpPr>
          <p:spPr>
            <a:xfrm flipH="1">
              <a:off x="-161213" y="477136"/>
              <a:ext cx="1170432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FFECB2-D63A-4DED-B565-1B5EC1C6DBCE}"/>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23856D-6F4B-428C-8039-92BC2469A811}"/>
                </a:ext>
              </a:extLst>
            </p:cNvPr>
            <p:cNvCxnSpPr>
              <a:cxnSpLocks/>
            </p:cNvCxnSpPr>
            <p:nvPr userDrawn="1"/>
          </p:nvCxnSpPr>
          <p:spPr>
            <a:xfrm flipH="1">
              <a:off x="-161213" y="6392850"/>
              <a:ext cx="11704320" cy="132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Picture Placeholder 9">
            <a:extLst>
              <a:ext uri="{FF2B5EF4-FFF2-40B4-BE49-F238E27FC236}">
                <a16:creationId xmlns:a16="http://schemas.microsoft.com/office/drawing/2014/main" id="{EA64BFEB-701F-4523-9B1A-D0CE644C530E}"/>
              </a:ext>
            </a:extLst>
          </p:cNvPr>
          <p:cNvSpPr>
            <a:spLocks noGrp="1"/>
          </p:cNvSpPr>
          <p:nvPr>
            <p:ph type="pic" sz="quarter" idx="14" hasCustomPrompt="1"/>
          </p:nvPr>
        </p:nvSpPr>
        <p:spPr>
          <a:xfrm>
            <a:off x="0" y="0"/>
            <a:ext cx="6923314" cy="6858000"/>
          </a:xfrm>
          <a:custGeom>
            <a:avLst/>
            <a:gdLst>
              <a:gd name="connsiteX0" fmla="*/ 0 w 6923314"/>
              <a:gd name="connsiteY0" fmla="*/ 0 h 6858000"/>
              <a:gd name="connsiteX1" fmla="*/ 5208814 w 6923314"/>
              <a:gd name="connsiteY1" fmla="*/ 0 h 6858000"/>
              <a:gd name="connsiteX2" fmla="*/ 6923314 w 6923314"/>
              <a:gd name="connsiteY2" fmla="*/ 6858000 h 6858000"/>
              <a:gd name="connsiteX3" fmla="*/ 1305197 w 6923314"/>
              <a:gd name="connsiteY3" fmla="*/ 6858000 h 6858000"/>
              <a:gd name="connsiteX4" fmla="*/ 0 w 6923314"/>
              <a:gd name="connsiteY4" fmla="*/ 163721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0" y="0"/>
                </a:moveTo>
                <a:lnTo>
                  <a:pt x="5208814" y="0"/>
                </a:lnTo>
                <a:lnTo>
                  <a:pt x="6923314" y="6858000"/>
                </a:lnTo>
                <a:lnTo>
                  <a:pt x="1305197" y="6858000"/>
                </a:lnTo>
                <a:lnTo>
                  <a:pt x="0" y="1637212"/>
                </a:ln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249469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Agenda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a16="http://schemas.microsoft.com/office/drawing/2014/main" id="{75458041-BCC9-4D92-9490-8AF60C009837}"/>
              </a:ext>
            </a:extLst>
          </p:cNvPr>
          <p:cNvSpPr>
            <a:spLocks noGrp="1"/>
          </p:cNvSpPr>
          <p:nvPr>
            <p:ph type="pic" sz="quarter" idx="14" hasCustomPrompt="1"/>
          </p:nvPr>
        </p:nvSpPr>
        <p:spPr>
          <a:xfrm>
            <a:off x="905524" y="1837041"/>
            <a:ext cx="2268000" cy="1986288"/>
          </a:xfrm>
          <a:prstGeom prst="rect">
            <a:avLst/>
          </a:prstGeom>
          <a:solidFill>
            <a:schemeClr val="bg1">
              <a:lumMod val="95000"/>
            </a:schemeClr>
          </a:solidFill>
          <a:ln w="25400">
            <a:solidFill>
              <a:schemeClr val="accent1"/>
            </a:solid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9" name="그림 개체 틀 2">
            <a:extLst>
              <a:ext uri="{FF2B5EF4-FFF2-40B4-BE49-F238E27FC236}">
                <a16:creationId xmlns:a16="http://schemas.microsoft.com/office/drawing/2014/main" id="{E26C6D06-6A68-4FCA-8E86-84C6A4BCE960}"/>
              </a:ext>
            </a:extLst>
          </p:cNvPr>
          <p:cNvSpPr>
            <a:spLocks noGrp="1"/>
          </p:cNvSpPr>
          <p:nvPr>
            <p:ph type="pic" sz="quarter" idx="33" hasCustomPrompt="1"/>
          </p:nvPr>
        </p:nvSpPr>
        <p:spPr>
          <a:xfrm>
            <a:off x="3603313" y="1837041"/>
            <a:ext cx="2268000" cy="1986288"/>
          </a:xfrm>
          <a:prstGeom prst="rect">
            <a:avLst/>
          </a:prstGeom>
          <a:solidFill>
            <a:schemeClr val="bg1">
              <a:lumMod val="95000"/>
            </a:schemeClr>
          </a:solidFill>
          <a:ln w="25400">
            <a:solidFill>
              <a:schemeClr val="accent2"/>
            </a:solidFill>
          </a:ln>
        </p:spPr>
        <p:txBody>
          <a:bodyPr anchor="ctr"/>
          <a:lstStyle>
            <a:lvl1pPr algn="ctr">
              <a:lnSpc>
                <a:spcPct val="100000"/>
              </a:lnSpc>
              <a:defRPr lang="ko-KR" altLang="en-US" sz="1200" dirty="0">
                <a:solidFill>
                  <a:schemeClr val="tx1">
                    <a:lumMod val="75000"/>
                    <a:lumOff val="25000"/>
                  </a:schemeClr>
                </a:solidFill>
              </a:defRPr>
            </a:lvl1pPr>
          </a:lstStyle>
          <a:p>
            <a:pPr marL="0" lvl="0" indent="0" algn="ctr">
              <a:buNone/>
            </a:pPr>
            <a:r>
              <a:rPr lang="en-US" altLang="ko-KR" dirty="0"/>
              <a:t>Place Your Picture Here</a:t>
            </a:r>
            <a:endParaRPr lang="ko-KR" altLang="en-US" dirty="0"/>
          </a:p>
        </p:txBody>
      </p:sp>
      <p:sp>
        <p:nvSpPr>
          <p:cNvPr id="14" name="그림 개체 틀 2">
            <a:extLst>
              <a:ext uri="{FF2B5EF4-FFF2-40B4-BE49-F238E27FC236}">
                <a16:creationId xmlns:a16="http://schemas.microsoft.com/office/drawing/2014/main" id="{7EA72833-AD93-4833-9A2D-CEDAD0BA74BD}"/>
              </a:ext>
            </a:extLst>
          </p:cNvPr>
          <p:cNvSpPr>
            <a:spLocks noGrp="1"/>
          </p:cNvSpPr>
          <p:nvPr>
            <p:ph type="pic" sz="quarter" idx="38" hasCustomPrompt="1"/>
          </p:nvPr>
        </p:nvSpPr>
        <p:spPr>
          <a:xfrm>
            <a:off x="6301102" y="1837041"/>
            <a:ext cx="2268000" cy="1986288"/>
          </a:xfrm>
          <a:prstGeom prst="rect">
            <a:avLst/>
          </a:prstGeom>
          <a:solidFill>
            <a:schemeClr val="bg1">
              <a:lumMod val="95000"/>
            </a:schemeClr>
          </a:solidFill>
          <a:ln w="25400">
            <a:solidFill>
              <a:schemeClr val="accent3"/>
            </a:solidFill>
          </a:ln>
        </p:spPr>
        <p:txBody>
          <a:bodyPr anchor="ctr"/>
          <a:lstStyle>
            <a:lvl1pPr algn="ctr">
              <a:lnSpc>
                <a:spcPct val="100000"/>
              </a:lnSpc>
              <a:defRPr lang="ko-KR" altLang="en-US" sz="1200" dirty="0">
                <a:solidFill>
                  <a:schemeClr val="tx1">
                    <a:lumMod val="75000"/>
                    <a:lumOff val="25000"/>
                  </a:schemeClr>
                </a:solidFill>
              </a:defRPr>
            </a:lvl1pPr>
          </a:lstStyle>
          <a:p>
            <a:pPr marL="0" lvl="0" indent="0" algn="ctr">
              <a:buNone/>
            </a:pPr>
            <a:r>
              <a:rPr lang="en-US" altLang="ko-KR" dirty="0"/>
              <a:t>Place Your Picture Here</a:t>
            </a:r>
            <a:endParaRPr lang="ko-KR" altLang="en-US" dirty="0"/>
          </a:p>
        </p:txBody>
      </p:sp>
      <p:sp>
        <p:nvSpPr>
          <p:cNvPr id="15" name="그림 개체 틀 2">
            <a:extLst>
              <a:ext uri="{FF2B5EF4-FFF2-40B4-BE49-F238E27FC236}">
                <a16:creationId xmlns:a16="http://schemas.microsoft.com/office/drawing/2014/main" id="{E974C75D-D81B-497C-9C4E-F1BB2C01057A}"/>
              </a:ext>
            </a:extLst>
          </p:cNvPr>
          <p:cNvSpPr>
            <a:spLocks noGrp="1"/>
          </p:cNvSpPr>
          <p:nvPr>
            <p:ph type="pic" sz="quarter" idx="43" hasCustomPrompt="1"/>
          </p:nvPr>
        </p:nvSpPr>
        <p:spPr>
          <a:xfrm>
            <a:off x="9016308" y="1837041"/>
            <a:ext cx="2268000" cy="1986288"/>
          </a:xfrm>
          <a:prstGeom prst="rect">
            <a:avLst/>
          </a:prstGeom>
          <a:solidFill>
            <a:schemeClr val="bg1">
              <a:lumMod val="95000"/>
            </a:schemeClr>
          </a:solidFill>
          <a:ln w="25400">
            <a:solidFill>
              <a:schemeClr val="accent4"/>
            </a:solidFill>
          </a:ln>
        </p:spPr>
        <p:txBody>
          <a:bodyPr anchor="ctr"/>
          <a:lstStyle>
            <a:lvl1pPr algn="ctr">
              <a:lnSpc>
                <a:spcPct val="100000"/>
              </a:lnSpc>
              <a:defRPr lang="ko-KR" altLang="en-US" sz="1200" dirty="0">
                <a:solidFill>
                  <a:schemeClr val="tx1">
                    <a:lumMod val="75000"/>
                    <a:lumOff val="25000"/>
                  </a:schemeClr>
                </a:solidFill>
              </a:defRPr>
            </a:lvl1pPr>
          </a:lstStyle>
          <a:p>
            <a:pPr marL="0" lvl="0" indent="0" algn="ctr">
              <a:buNone/>
            </a:pPr>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9_Image slide layout">
    <p:spTree>
      <p:nvGrpSpPr>
        <p:cNvPr id="1" name=""/>
        <p:cNvGrpSpPr/>
        <p:nvPr/>
      </p:nvGrpSpPr>
      <p:grpSpPr>
        <a:xfrm>
          <a:off x="0" y="0"/>
          <a:ext cx="0" cy="0"/>
          <a:chOff x="0" y="0"/>
          <a:chExt cx="0" cy="0"/>
        </a:xfrm>
      </p:grpSpPr>
      <p:sp>
        <p:nvSpPr>
          <p:cNvPr id="4" name="그림 개체 틀 14">
            <a:extLst>
              <a:ext uri="{FF2B5EF4-FFF2-40B4-BE49-F238E27FC236}">
                <a16:creationId xmlns:a16="http://schemas.microsoft.com/office/drawing/2014/main" id="{A769A459-AF04-45A7-80CE-4E8DC5AC49C9}"/>
              </a:ext>
            </a:extLst>
          </p:cNvPr>
          <p:cNvSpPr>
            <a:spLocks noGrp="1"/>
          </p:cNvSpPr>
          <p:nvPr>
            <p:ph type="pic" sz="quarter" idx="11" hasCustomPrompt="1"/>
          </p:nvPr>
        </p:nvSpPr>
        <p:spPr>
          <a:xfrm>
            <a:off x="4074943" y="448887"/>
            <a:ext cx="2825140" cy="2825140"/>
          </a:xfrm>
          <a:custGeom>
            <a:avLst/>
            <a:gdLst>
              <a:gd name="connsiteX0" fmla="*/ 1412570 w 2825140"/>
              <a:gd name="connsiteY0" fmla="*/ 0 h 2825140"/>
              <a:gd name="connsiteX1" fmla="*/ 2825140 w 2825140"/>
              <a:gd name="connsiteY1" fmla="*/ 1412570 h 2825140"/>
              <a:gd name="connsiteX2" fmla="*/ 1412570 w 2825140"/>
              <a:gd name="connsiteY2" fmla="*/ 2825140 h 2825140"/>
              <a:gd name="connsiteX3" fmla="*/ 0 w 2825140"/>
              <a:gd name="connsiteY3" fmla="*/ 1412570 h 2825140"/>
            </a:gdLst>
            <a:ahLst/>
            <a:cxnLst>
              <a:cxn ang="0">
                <a:pos x="connsiteX0" y="connsiteY0"/>
              </a:cxn>
              <a:cxn ang="0">
                <a:pos x="connsiteX1" y="connsiteY1"/>
              </a:cxn>
              <a:cxn ang="0">
                <a:pos x="connsiteX2" y="connsiteY2"/>
              </a:cxn>
              <a:cxn ang="0">
                <a:pos x="connsiteX3" y="connsiteY3"/>
              </a:cxn>
            </a:cxnLst>
            <a:rect l="l" t="t" r="r" b="b"/>
            <a:pathLst>
              <a:path w="2825140" h="2825140">
                <a:moveTo>
                  <a:pt x="1412570" y="0"/>
                </a:moveTo>
                <a:lnTo>
                  <a:pt x="2825140" y="1412570"/>
                </a:lnTo>
                <a:lnTo>
                  <a:pt x="1412570" y="2825140"/>
                </a:lnTo>
                <a:lnTo>
                  <a:pt x="0" y="1412570"/>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5" name="그림 개체 틀 15">
            <a:extLst>
              <a:ext uri="{FF2B5EF4-FFF2-40B4-BE49-F238E27FC236}">
                <a16:creationId xmlns:a16="http://schemas.microsoft.com/office/drawing/2014/main" id="{DFE4068D-B3EC-469A-9F6F-A76002F6DBFC}"/>
              </a:ext>
            </a:extLst>
          </p:cNvPr>
          <p:cNvSpPr>
            <a:spLocks noGrp="1"/>
          </p:cNvSpPr>
          <p:nvPr>
            <p:ph type="pic" sz="quarter" idx="12" hasCustomPrompt="1"/>
          </p:nvPr>
        </p:nvSpPr>
        <p:spPr>
          <a:xfrm>
            <a:off x="5653743" y="2009396"/>
            <a:ext cx="2825140" cy="2825140"/>
          </a:xfrm>
          <a:custGeom>
            <a:avLst/>
            <a:gdLst>
              <a:gd name="connsiteX0" fmla="*/ 1412571 w 2825140"/>
              <a:gd name="connsiteY0" fmla="*/ 0 h 2825140"/>
              <a:gd name="connsiteX1" fmla="*/ 2825140 w 2825140"/>
              <a:gd name="connsiteY1" fmla="*/ 1412570 h 2825140"/>
              <a:gd name="connsiteX2" fmla="*/ 1412571 w 2825140"/>
              <a:gd name="connsiteY2" fmla="*/ 2825140 h 2825140"/>
              <a:gd name="connsiteX3" fmla="*/ 0 w 2825140"/>
              <a:gd name="connsiteY3" fmla="*/ 1412570 h 2825140"/>
            </a:gdLst>
            <a:ahLst/>
            <a:cxnLst>
              <a:cxn ang="0">
                <a:pos x="connsiteX0" y="connsiteY0"/>
              </a:cxn>
              <a:cxn ang="0">
                <a:pos x="connsiteX1" y="connsiteY1"/>
              </a:cxn>
              <a:cxn ang="0">
                <a:pos x="connsiteX2" y="connsiteY2"/>
              </a:cxn>
              <a:cxn ang="0">
                <a:pos x="connsiteX3" y="connsiteY3"/>
              </a:cxn>
            </a:cxnLst>
            <a:rect l="l" t="t" r="r" b="b"/>
            <a:pathLst>
              <a:path w="2825140" h="2825140">
                <a:moveTo>
                  <a:pt x="1412571" y="0"/>
                </a:moveTo>
                <a:lnTo>
                  <a:pt x="2825140" y="1412570"/>
                </a:lnTo>
                <a:lnTo>
                  <a:pt x="1412571" y="2825140"/>
                </a:lnTo>
                <a:lnTo>
                  <a:pt x="0" y="1412570"/>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6" name="그림 개체 틀 16">
            <a:extLst>
              <a:ext uri="{FF2B5EF4-FFF2-40B4-BE49-F238E27FC236}">
                <a16:creationId xmlns:a16="http://schemas.microsoft.com/office/drawing/2014/main" id="{5C5441D4-AB74-4B7F-B4AC-DD976BF77839}"/>
              </a:ext>
            </a:extLst>
          </p:cNvPr>
          <p:cNvSpPr>
            <a:spLocks noGrp="1"/>
          </p:cNvSpPr>
          <p:nvPr>
            <p:ph type="pic" sz="quarter" idx="13" hasCustomPrompt="1"/>
          </p:nvPr>
        </p:nvSpPr>
        <p:spPr>
          <a:xfrm>
            <a:off x="7232543" y="448886"/>
            <a:ext cx="2825140" cy="2825140"/>
          </a:xfrm>
          <a:custGeom>
            <a:avLst/>
            <a:gdLst>
              <a:gd name="connsiteX0" fmla="*/ 1412570 w 2825140"/>
              <a:gd name="connsiteY0" fmla="*/ 0 h 2825140"/>
              <a:gd name="connsiteX1" fmla="*/ 2825140 w 2825140"/>
              <a:gd name="connsiteY1" fmla="*/ 1412570 h 2825140"/>
              <a:gd name="connsiteX2" fmla="*/ 1412570 w 2825140"/>
              <a:gd name="connsiteY2" fmla="*/ 2825140 h 2825140"/>
              <a:gd name="connsiteX3" fmla="*/ 0 w 2825140"/>
              <a:gd name="connsiteY3" fmla="*/ 1412570 h 2825140"/>
            </a:gdLst>
            <a:ahLst/>
            <a:cxnLst>
              <a:cxn ang="0">
                <a:pos x="connsiteX0" y="connsiteY0"/>
              </a:cxn>
              <a:cxn ang="0">
                <a:pos x="connsiteX1" y="connsiteY1"/>
              </a:cxn>
              <a:cxn ang="0">
                <a:pos x="connsiteX2" y="connsiteY2"/>
              </a:cxn>
              <a:cxn ang="0">
                <a:pos x="connsiteX3" y="connsiteY3"/>
              </a:cxn>
            </a:cxnLst>
            <a:rect l="l" t="t" r="r" b="b"/>
            <a:pathLst>
              <a:path w="2825140" h="2825140">
                <a:moveTo>
                  <a:pt x="1412570" y="0"/>
                </a:moveTo>
                <a:lnTo>
                  <a:pt x="2825140" y="1412570"/>
                </a:lnTo>
                <a:lnTo>
                  <a:pt x="1412570" y="2825140"/>
                </a:lnTo>
                <a:lnTo>
                  <a:pt x="0" y="1412570"/>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7" name="그림 개체 틀 17">
            <a:extLst>
              <a:ext uri="{FF2B5EF4-FFF2-40B4-BE49-F238E27FC236}">
                <a16:creationId xmlns:a16="http://schemas.microsoft.com/office/drawing/2014/main" id="{9EB123B0-D633-4FA6-9EA7-8A395458C603}"/>
              </a:ext>
            </a:extLst>
          </p:cNvPr>
          <p:cNvSpPr>
            <a:spLocks noGrp="1"/>
          </p:cNvSpPr>
          <p:nvPr>
            <p:ph type="pic" sz="quarter" idx="14" hasCustomPrompt="1"/>
          </p:nvPr>
        </p:nvSpPr>
        <p:spPr>
          <a:xfrm>
            <a:off x="7206298" y="3569906"/>
            <a:ext cx="2825140" cy="2825140"/>
          </a:xfrm>
          <a:custGeom>
            <a:avLst/>
            <a:gdLst>
              <a:gd name="connsiteX0" fmla="*/ 1412570 w 2825140"/>
              <a:gd name="connsiteY0" fmla="*/ 0 h 2825140"/>
              <a:gd name="connsiteX1" fmla="*/ 2825140 w 2825140"/>
              <a:gd name="connsiteY1" fmla="*/ 1412570 h 2825140"/>
              <a:gd name="connsiteX2" fmla="*/ 1412570 w 2825140"/>
              <a:gd name="connsiteY2" fmla="*/ 2825140 h 2825140"/>
              <a:gd name="connsiteX3" fmla="*/ 0 w 2825140"/>
              <a:gd name="connsiteY3" fmla="*/ 1412570 h 2825140"/>
            </a:gdLst>
            <a:ahLst/>
            <a:cxnLst>
              <a:cxn ang="0">
                <a:pos x="connsiteX0" y="connsiteY0"/>
              </a:cxn>
              <a:cxn ang="0">
                <a:pos x="connsiteX1" y="connsiteY1"/>
              </a:cxn>
              <a:cxn ang="0">
                <a:pos x="connsiteX2" y="connsiteY2"/>
              </a:cxn>
              <a:cxn ang="0">
                <a:pos x="connsiteX3" y="connsiteY3"/>
              </a:cxn>
            </a:cxnLst>
            <a:rect l="l" t="t" r="r" b="b"/>
            <a:pathLst>
              <a:path w="2825140" h="2825140">
                <a:moveTo>
                  <a:pt x="1412570" y="0"/>
                </a:moveTo>
                <a:lnTo>
                  <a:pt x="2825140" y="1412570"/>
                </a:lnTo>
                <a:lnTo>
                  <a:pt x="1412570" y="2825140"/>
                </a:lnTo>
                <a:lnTo>
                  <a:pt x="0" y="1412570"/>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9" name="Picture Placeholder 8">
            <a:extLst>
              <a:ext uri="{FF2B5EF4-FFF2-40B4-BE49-F238E27FC236}">
                <a16:creationId xmlns:a16="http://schemas.microsoft.com/office/drawing/2014/main" id="{7DE9F876-6862-4E0C-A11E-9C7D17FE104F}"/>
              </a:ext>
            </a:extLst>
          </p:cNvPr>
          <p:cNvSpPr>
            <a:spLocks noGrp="1"/>
          </p:cNvSpPr>
          <p:nvPr>
            <p:ph type="pic" sz="quarter" idx="15" hasCustomPrompt="1"/>
          </p:nvPr>
        </p:nvSpPr>
        <p:spPr>
          <a:xfrm>
            <a:off x="8770034" y="14068"/>
            <a:ext cx="3421966" cy="6843932"/>
          </a:xfrm>
          <a:custGeom>
            <a:avLst/>
            <a:gdLst>
              <a:gd name="connsiteX0" fmla="*/ 3421966 w 3421966"/>
              <a:gd name="connsiteY0" fmla="*/ 0 h 6843932"/>
              <a:gd name="connsiteX1" fmla="*/ 3421966 w 3421966"/>
              <a:gd name="connsiteY1" fmla="*/ 6843932 h 6843932"/>
              <a:gd name="connsiteX2" fmla="*/ 0 w 3421966"/>
              <a:gd name="connsiteY2" fmla="*/ 3421966 h 6843932"/>
            </a:gdLst>
            <a:ahLst/>
            <a:cxnLst>
              <a:cxn ang="0">
                <a:pos x="connsiteX0" y="connsiteY0"/>
              </a:cxn>
              <a:cxn ang="0">
                <a:pos x="connsiteX1" y="connsiteY1"/>
              </a:cxn>
              <a:cxn ang="0">
                <a:pos x="connsiteX2" y="connsiteY2"/>
              </a:cxn>
            </a:cxnLst>
            <a:rect l="l" t="t" r="r" b="b"/>
            <a:pathLst>
              <a:path w="3421966" h="6843932">
                <a:moveTo>
                  <a:pt x="3421966" y="0"/>
                </a:moveTo>
                <a:lnTo>
                  <a:pt x="3421966" y="6843932"/>
                </a:lnTo>
                <a:lnTo>
                  <a:pt x="0" y="3421966"/>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81055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112FC24-B0BB-43AE-AB6F-2F8A6318C976}"/>
              </a:ext>
            </a:extLst>
          </p:cNvPr>
          <p:cNvGrpSpPr/>
          <p:nvPr userDrawn="1"/>
        </p:nvGrpSpPr>
        <p:grpSpPr>
          <a:xfrm>
            <a:off x="0" y="477136"/>
            <a:ext cx="11704320" cy="5935130"/>
            <a:chOff x="-161213" y="477136"/>
            <a:chExt cx="11704320" cy="5935130"/>
          </a:xfrm>
        </p:grpSpPr>
        <p:cxnSp>
          <p:nvCxnSpPr>
            <p:cNvPr id="5" name="Straight Connector 4">
              <a:extLst>
                <a:ext uri="{FF2B5EF4-FFF2-40B4-BE49-F238E27FC236}">
                  <a16:creationId xmlns:a16="http://schemas.microsoft.com/office/drawing/2014/main" id="{202B0099-32CD-4A9E-A010-EB75F1B7ADBC}"/>
                </a:ext>
              </a:extLst>
            </p:cNvPr>
            <p:cNvCxnSpPr>
              <a:cxnSpLocks/>
            </p:cNvCxnSpPr>
            <p:nvPr userDrawn="1"/>
          </p:nvCxnSpPr>
          <p:spPr>
            <a:xfrm flipH="1">
              <a:off x="-161213" y="477136"/>
              <a:ext cx="1170432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FFECB2-D63A-4DED-B565-1B5EC1C6DBCE}"/>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23856D-6F4B-428C-8039-92BC2469A811}"/>
                </a:ext>
              </a:extLst>
            </p:cNvPr>
            <p:cNvCxnSpPr>
              <a:cxnSpLocks/>
            </p:cNvCxnSpPr>
            <p:nvPr userDrawn="1"/>
          </p:nvCxnSpPr>
          <p:spPr>
            <a:xfrm flipH="1">
              <a:off x="-161213" y="6392850"/>
              <a:ext cx="11704320" cy="132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Picture Placeholder 9">
            <a:extLst>
              <a:ext uri="{FF2B5EF4-FFF2-40B4-BE49-F238E27FC236}">
                <a16:creationId xmlns:a16="http://schemas.microsoft.com/office/drawing/2014/main" id="{EA64BFEB-701F-4523-9B1A-D0CE644C530E}"/>
              </a:ext>
            </a:extLst>
          </p:cNvPr>
          <p:cNvSpPr>
            <a:spLocks noGrp="1"/>
          </p:cNvSpPr>
          <p:nvPr>
            <p:ph type="pic" sz="quarter" idx="14" hasCustomPrompt="1"/>
          </p:nvPr>
        </p:nvSpPr>
        <p:spPr>
          <a:xfrm>
            <a:off x="0" y="0"/>
            <a:ext cx="6923314" cy="6858000"/>
          </a:xfrm>
          <a:custGeom>
            <a:avLst/>
            <a:gdLst>
              <a:gd name="connsiteX0" fmla="*/ 0 w 6923314"/>
              <a:gd name="connsiteY0" fmla="*/ 0 h 6858000"/>
              <a:gd name="connsiteX1" fmla="*/ 5208814 w 6923314"/>
              <a:gd name="connsiteY1" fmla="*/ 0 h 6858000"/>
              <a:gd name="connsiteX2" fmla="*/ 6923314 w 6923314"/>
              <a:gd name="connsiteY2" fmla="*/ 6858000 h 6858000"/>
              <a:gd name="connsiteX3" fmla="*/ 1305197 w 6923314"/>
              <a:gd name="connsiteY3" fmla="*/ 6858000 h 6858000"/>
              <a:gd name="connsiteX4" fmla="*/ 0 w 6923314"/>
              <a:gd name="connsiteY4" fmla="*/ 163721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0" y="0"/>
                </a:moveTo>
                <a:lnTo>
                  <a:pt x="5208814" y="0"/>
                </a:lnTo>
                <a:lnTo>
                  <a:pt x="6923314" y="6858000"/>
                </a:lnTo>
                <a:lnTo>
                  <a:pt x="1305197" y="6858000"/>
                </a:lnTo>
                <a:lnTo>
                  <a:pt x="0" y="1637212"/>
                </a:ln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197172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5000"/>
              </a:schemeClr>
            </a:gs>
            <a:gs pos="58000">
              <a:schemeClr val="bg1">
                <a:lumMod val="95000"/>
              </a:schemeClr>
            </a:gs>
            <a:gs pos="93000">
              <a:schemeClr val="bg1">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90" r:id="rId6"/>
    <p:sldLayoutId id="2147483678" r:id="rId7"/>
    <p:sldLayoutId id="2147483691" r:id="rId8"/>
    <p:sldLayoutId id="2147483680" r:id="rId9"/>
    <p:sldLayoutId id="2147483681" r:id="rId10"/>
    <p:sldLayoutId id="2147483682" r:id="rId11"/>
    <p:sldLayoutId id="2147483693" r:id="rId12"/>
    <p:sldLayoutId id="2147483684" r:id="rId13"/>
    <p:sldLayoutId id="2147483692" r:id="rId14"/>
    <p:sldLayoutId id="2147483686" r:id="rId15"/>
    <p:sldLayoutId id="2147483689" r:id="rId16"/>
    <p:sldLayoutId id="2147483687" r:id="rId17"/>
    <p:sldLayoutId id="2147483688" r:id="rId18"/>
    <p:sldLayoutId id="2147483671" r:id="rId19"/>
    <p:sldLayoutId id="2147483672"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5000"/>
              </a:schemeClr>
            </a:gs>
            <a:gs pos="58000">
              <a:schemeClr val="bg1">
                <a:lumMod val="95000"/>
              </a:schemeClr>
            </a:gs>
            <a:gs pos="93000">
              <a:schemeClr val="bg1">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5000"/>
              </a:schemeClr>
            </a:gs>
            <a:gs pos="58000">
              <a:schemeClr val="bg1">
                <a:lumMod val="95000"/>
              </a:schemeClr>
            </a:gs>
            <a:gs pos="93000">
              <a:schemeClr val="bg1">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3/12/2026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269276001"/>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8DE8812-BB9C-4C25-9375-FF3A3613B908}"/>
              </a:ext>
            </a:extLst>
          </p:cNvPr>
          <p:cNvSpPr txBox="1"/>
          <p:nvPr/>
        </p:nvSpPr>
        <p:spPr>
          <a:xfrm>
            <a:off x="5338119" y="560841"/>
            <a:ext cx="6277232" cy="2123658"/>
          </a:xfrm>
          <a:prstGeom prst="rect">
            <a:avLst/>
          </a:prstGeom>
          <a:noFill/>
        </p:spPr>
        <p:txBody>
          <a:bodyPr wrap="square" rtlCol="0" anchor="ctr">
            <a:spAutoFit/>
          </a:bodyPr>
          <a:lstStyle/>
          <a:p>
            <a:pPr algn="r"/>
            <a:r>
              <a:rPr lang="en-US" altLang="ko-KR" sz="4400" b="1" dirty="0">
                <a:solidFill>
                  <a:srgbClr val="002060"/>
                </a:solidFill>
                <a:cs typeface="Arial" pitchFamily="34" charset="0"/>
              </a:rPr>
              <a:t>Understanding the Linkage between Humans and Agreements in Insight</a:t>
            </a:r>
            <a:endParaRPr lang="ko-KR" altLang="en-US" sz="4400" b="1" dirty="0">
              <a:solidFill>
                <a:srgbClr val="002060"/>
              </a:solidFill>
              <a:cs typeface="Arial" pitchFamily="34" charset="0"/>
            </a:endParaRPr>
          </a:p>
        </p:txBody>
      </p:sp>
      <p:pic>
        <p:nvPicPr>
          <p:cNvPr id="4" name="Picture Placeholder 3">
            <a:extLst>
              <a:ext uri="{FF2B5EF4-FFF2-40B4-BE49-F238E27FC236}">
                <a16:creationId xmlns:a16="http://schemas.microsoft.com/office/drawing/2014/main" id="{EE4D23D3-59A5-29D5-0A81-8D0CA72A8EBF}"/>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7257" r="17257"/>
          <a:stretch/>
        </p:blipFill>
        <p:spPr>
          <a:xfrm>
            <a:off x="-457200" y="111211"/>
            <a:ext cx="6923314" cy="6858000"/>
          </a:xfrm>
        </p:spPr>
      </p:pic>
      <p:sp>
        <p:nvSpPr>
          <p:cNvPr id="2" name="TextBox 1">
            <a:extLst>
              <a:ext uri="{FF2B5EF4-FFF2-40B4-BE49-F238E27FC236}">
                <a16:creationId xmlns:a16="http://schemas.microsoft.com/office/drawing/2014/main" id="{303C3C28-E556-EB8B-B9ED-0D9EDD8E2821}"/>
              </a:ext>
            </a:extLst>
          </p:cNvPr>
          <p:cNvSpPr txBox="1"/>
          <p:nvPr/>
        </p:nvSpPr>
        <p:spPr>
          <a:xfrm>
            <a:off x="6578936" y="3429000"/>
            <a:ext cx="4923592" cy="1200329"/>
          </a:xfrm>
          <a:prstGeom prst="rect">
            <a:avLst/>
          </a:prstGeom>
          <a:noFill/>
        </p:spPr>
        <p:txBody>
          <a:bodyPr wrap="none" rtlCol="0">
            <a:spAutoFit/>
          </a:bodyPr>
          <a:lstStyle/>
          <a:p>
            <a:pPr algn="ctr"/>
            <a:r>
              <a:rPr lang="en-US" sz="2400" dirty="0"/>
              <a:t>Holly Sommers</a:t>
            </a:r>
          </a:p>
          <a:p>
            <a:pPr algn="ctr"/>
            <a:r>
              <a:rPr lang="en-US" sz="2400" dirty="0"/>
              <a:t>Associate VP, Research Administration</a:t>
            </a:r>
          </a:p>
          <a:p>
            <a:pPr algn="ctr"/>
            <a:r>
              <a:rPr lang="en-US" sz="2400" dirty="0"/>
              <a:t>Office of Sponsored Programs</a:t>
            </a:r>
          </a:p>
        </p:txBody>
      </p:sp>
    </p:spTree>
    <p:extLst>
      <p:ext uri="{BB962C8B-B14F-4D97-AF65-F5344CB8AC3E}">
        <p14:creationId xmlns:p14="http://schemas.microsoft.com/office/powerpoint/2010/main" val="2799171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8000">
              <a:schemeClr val="bg1">
                <a:lumMod val="95000"/>
              </a:schemeClr>
            </a:gs>
            <a:gs pos="93000">
              <a:schemeClr val="bg1">
                <a:lumMod val="75000"/>
              </a:schemeClr>
            </a:gs>
          </a:gsLst>
          <a:path path="circle">
            <a:fillToRect l="100000" t="100000"/>
          </a:path>
        </a:gradFill>
        <a:effectLst/>
      </p:bgPr>
    </p:bg>
    <p:spTree>
      <p:nvGrpSpPr>
        <p:cNvPr id="1" name="">
          <a:extLst>
            <a:ext uri="{FF2B5EF4-FFF2-40B4-BE49-F238E27FC236}">
              <a16:creationId xmlns:a16="http://schemas.microsoft.com/office/drawing/2014/main" id="{02F96B4A-0232-F7B3-2645-E362E814464B}"/>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AC54C3-7C0A-E363-D5D7-D3AB5B02D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18BE4A-7A01-2F33-F6AC-C047C86F3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D0FA160-43C3-1480-8CB8-2A05D5484D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956604D-9714-8F2B-D349-D50B01446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80E2FE6-9B72-A013-9A66-67EB3F1B2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4C889A-34D9-2C89-33C8-3D3F8F896B8A}"/>
              </a:ext>
            </a:extLst>
          </p:cNvPr>
          <p:cNvSpPr>
            <a:spLocks noGrp="1"/>
          </p:cNvSpPr>
          <p:nvPr>
            <p:ph type="title"/>
          </p:nvPr>
        </p:nvSpPr>
        <p:spPr>
          <a:xfrm>
            <a:off x="583289" y="257094"/>
            <a:ext cx="9895951" cy="1033669"/>
          </a:xfrm>
        </p:spPr>
        <p:txBody>
          <a:bodyPr vert="horz" lIns="91440" tIns="45720" rIns="91440" bIns="45720" rtlCol="0" anchor="ctr">
            <a:normAutofit fontScale="90000"/>
          </a:bodyPr>
          <a:lstStyle/>
          <a:p>
            <a:r>
              <a:rPr lang="en-US" sz="4000" dirty="0">
                <a:solidFill>
                  <a:srgbClr val="FFFFFF"/>
                </a:solidFill>
                <a:latin typeface="Georgia" panose="02040502050405020303" pitchFamily="18" charset="0"/>
              </a:rPr>
              <a:t>Making the Linkage between Humans and Agreements</a:t>
            </a:r>
            <a:endParaRPr lang="en-US" sz="4000" kern="1200" dirty="0">
              <a:solidFill>
                <a:srgbClr val="FFFFFF"/>
              </a:solidFill>
              <a:latin typeface="Georgia" panose="02040502050405020303" pitchFamily="18" charset="0"/>
            </a:endParaRPr>
          </a:p>
        </p:txBody>
      </p:sp>
      <p:sp>
        <p:nvSpPr>
          <p:cNvPr id="5" name="Slide Number Placeholder 4">
            <a:extLst>
              <a:ext uri="{FF2B5EF4-FFF2-40B4-BE49-F238E27FC236}">
                <a16:creationId xmlns:a16="http://schemas.microsoft.com/office/drawing/2014/main" id="{9BF2210E-2B6D-4BC1-A1EF-012847326CA3}"/>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a:spcAft>
                <a:spcPts val="600"/>
              </a:spcAft>
            </a:pPr>
            <a:fld id="{48F63A3B-78C7-47BE-AE5E-E10140E04643}" type="slidenum">
              <a:rPr lang="en-US" sz="1100" smtClean="0">
                <a:solidFill>
                  <a:schemeClr val="tx1">
                    <a:lumMod val="50000"/>
                    <a:lumOff val="50000"/>
                  </a:schemeClr>
                </a:solidFill>
              </a:rPr>
              <a:pPr>
                <a:spcAft>
                  <a:spcPts val="600"/>
                </a:spcAft>
              </a:pPr>
              <a:t>10</a:t>
            </a:fld>
            <a:endParaRPr lang="en-US" sz="1100">
              <a:solidFill>
                <a:schemeClr val="tx1">
                  <a:lumMod val="50000"/>
                  <a:lumOff val="50000"/>
                </a:schemeClr>
              </a:solidFill>
            </a:endParaRPr>
          </a:p>
        </p:txBody>
      </p:sp>
      <p:pic>
        <p:nvPicPr>
          <p:cNvPr id="10" name="Picture 9">
            <a:extLst>
              <a:ext uri="{FF2B5EF4-FFF2-40B4-BE49-F238E27FC236}">
                <a16:creationId xmlns:a16="http://schemas.microsoft.com/office/drawing/2014/main" id="{076FF831-49E4-1832-646B-884B7FD4FC8B}"/>
              </a:ext>
            </a:extLst>
          </p:cNvPr>
          <p:cNvPicPr>
            <a:picLocks noChangeAspect="1"/>
          </p:cNvPicPr>
          <p:nvPr/>
        </p:nvPicPr>
        <p:blipFill>
          <a:blip r:embed="rId3"/>
          <a:stretch>
            <a:fillRect/>
          </a:stretch>
        </p:blipFill>
        <p:spPr>
          <a:xfrm>
            <a:off x="258088" y="2519872"/>
            <a:ext cx="11446232" cy="2705334"/>
          </a:xfrm>
          <a:prstGeom prst="rect">
            <a:avLst/>
          </a:prstGeom>
        </p:spPr>
      </p:pic>
      <p:sp>
        <p:nvSpPr>
          <p:cNvPr id="12" name="Rectangle: Rounded Corners 11">
            <a:extLst>
              <a:ext uri="{FF2B5EF4-FFF2-40B4-BE49-F238E27FC236}">
                <a16:creationId xmlns:a16="http://schemas.microsoft.com/office/drawing/2014/main" id="{FC3C1A93-577D-FF82-3666-12A891F48165}"/>
              </a:ext>
            </a:extLst>
          </p:cNvPr>
          <p:cNvSpPr/>
          <p:nvPr/>
        </p:nvSpPr>
        <p:spPr>
          <a:xfrm>
            <a:off x="390525" y="3314700"/>
            <a:ext cx="1400175" cy="3810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E759443-6F8E-5BAB-00BA-37B06A68169B}"/>
              </a:ext>
            </a:extLst>
          </p:cNvPr>
          <p:cNvSpPr/>
          <p:nvPr/>
        </p:nvSpPr>
        <p:spPr>
          <a:xfrm>
            <a:off x="1943100" y="4155653"/>
            <a:ext cx="4981575" cy="902122"/>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8B5D88-6749-918A-9CC9-DED1314F069D}"/>
              </a:ext>
            </a:extLst>
          </p:cNvPr>
          <p:cNvSpPr txBox="1"/>
          <p:nvPr/>
        </p:nvSpPr>
        <p:spPr>
          <a:xfrm>
            <a:off x="390525" y="5927075"/>
            <a:ext cx="11210236" cy="646331"/>
          </a:xfrm>
          <a:prstGeom prst="rect">
            <a:avLst/>
          </a:prstGeom>
          <a:noFill/>
        </p:spPr>
        <p:txBody>
          <a:bodyPr wrap="square" rtlCol="0">
            <a:spAutoFit/>
          </a:bodyPr>
          <a:lstStyle/>
          <a:p>
            <a:r>
              <a:rPr lang="en-US" dirty="0"/>
              <a:t>*Insight is being modified to allow an Agreement to be selected while in “Development” status to allow for concurrent review of the contract and protocol.</a:t>
            </a:r>
          </a:p>
        </p:txBody>
      </p:sp>
    </p:spTree>
    <p:extLst>
      <p:ext uri="{BB962C8B-B14F-4D97-AF65-F5344CB8AC3E}">
        <p14:creationId xmlns:p14="http://schemas.microsoft.com/office/powerpoint/2010/main" val="3764759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8000">
              <a:schemeClr val="bg1">
                <a:lumMod val="95000"/>
              </a:schemeClr>
            </a:gs>
            <a:gs pos="93000">
              <a:schemeClr val="bg1">
                <a:lumMod val="75000"/>
              </a:schemeClr>
            </a:gs>
          </a:gsLst>
          <a:path path="circle">
            <a:fillToRect l="100000" t="100000"/>
          </a:path>
        </a:gradFill>
        <a:effectLst/>
      </p:bgPr>
    </p:bg>
    <p:spTree>
      <p:nvGrpSpPr>
        <p:cNvPr id="1" name="">
          <a:extLst>
            <a:ext uri="{FF2B5EF4-FFF2-40B4-BE49-F238E27FC236}">
              <a16:creationId xmlns:a16="http://schemas.microsoft.com/office/drawing/2014/main" id="{D8286C4A-4ABD-81B8-D587-62BF84358206}"/>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E7862CA-734B-B784-B144-1441FFEC3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57EE16B-E603-AAF1-3C91-DA3B6E01C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7C18B58-E6E5-281B-1B05-C2545C381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AC27F1C-9D2B-21E0-30E4-A29E55ED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A16D9E4-B333-3FD0-8F9F-9DB629069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49688E-8152-BC70-0FE4-4DCAD90826B0}"/>
              </a:ext>
            </a:extLst>
          </p:cNvPr>
          <p:cNvSpPr>
            <a:spLocks noGrp="1"/>
          </p:cNvSpPr>
          <p:nvPr>
            <p:ph type="title"/>
          </p:nvPr>
        </p:nvSpPr>
        <p:spPr>
          <a:xfrm>
            <a:off x="583289" y="257094"/>
            <a:ext cx="9895951" cy="1033669"/>
          </a:xfrm>
        </p:spPr>
        <p:txBody>
          <a:bodyPr vert="horz" lIns="91440" tIns="45720" rIns="91440" bIns="45720" rtlCol="0" anchor="ctr">
            <a:normAutofit fontScale="90000"/>
          </a:bodyPr>
          <a:lstStyle/>
          <a:p>
            <a:r>
              <a:rPr lang="en-US" sz="4000" dirty="0">
                <a:solidFill>
                  <a:srgbClr val="FFFFFF"/>
                </a:solidFill>
                <a:latin typeface="Georgia" panose="02040502050405020303" pitchFamily="18" charset="0"/>
              </a:rPr>
              <a:t>Making the Linkage between Humans and Agreements</a:t>
            </a:r>
            <a:endParaRPr lang="en-US" sz="4000" kern="1200" dirty="0">
              <a:solidFill>
                <a:srgbClr val="FFFFFF"/>
              </a:solidFill>
              <a:latin typeface="Georgia" panose="02040502050405020303" pitchFamily="18" charset="0"/>
            </a:endParaRPr>
          </a:p>
        </p:txBody>
      </p:sp>
      <p:sp>
        <p:nvSpPr>
          <p:cNvPr id="5" name="Slide Number Placeholder 4">
            <a:extLst>
              <a:ext uri="{FF2B5EF4-FFF2-40B4-BE49-F238E27FC236}">
                <a16:creationId xmlns:a16="http://schemas.microsoft.com/office/drawing/2014/main" id="{4378F8BD-9AB6-B4FE-5CB8-7EEA125A615C}"/>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a:spcAft>
                <a:spcPts val="600"/>
              </a:spcAft>
            </a:pPr>
            <a:fld id="{48F63A3B-78C7-47BE-AE5E-E10140E04643}" type="slidenum">
              <a:rPr lang="en-US" sz="1100" smtClean="0">
                <a:solidFill>
                  <a:schemeClr val="tx1">
                    <a:lumMod val="50000"/>
                    <a:lumOff val="50000"/>
                  </a:schemeClr>
                </a:solidFill>
              </a:rPr>
              <a:pPr>
                <a:spcAft>
                  <a:spcPts val="600"/>
                </a:spcAft>
              </a:pPr>
              <a:t>11</a:t>
            </a:fld>
            <a:endParaRPr lang="en-US" sz="1100">
              <a:solidFill>
                <a:schemeClr val="tx1">
                  <a:lumMod val="50000"/>
                  <a:lumOff val="50000"/>
                </a:schemeClr>
              </a:solidFill>
            </a:endParaRPr>
          </a:p>
        </p:txBody>
      </p:sp>
      <p:pic>
        <p:nvPicPr>
          <p:cNvPr id="4" name="Picture 3">
            <a:extLst>
              <a:ext uri="{FF2B5EF4-FFF2-40B4-BE49-F238E27FC236}">
                <a16:creationId xmlns:a16="http://schemas.microsoft.com/office/drawing/2014/main" id="{AA663F76-4714-F90E-88F6-58144D359954}"/>
              </a:ext>
            </a:extLst>
          </p:cNvPr>
          <p:cNvPicPr>
            <a:picLocks noChangeAspect="1"/>
          </p:cNvPicPr>
          <p:nvPr/>
        </p:nvPicPr>
        <p:blipFill>
          <a:blip r:embed="rId3"/>
          <a:stretch>
            <a:fillRect/>
          </a:stretch>
        </p:blipFill>
        <p:spPr>
          <a:xfrm>
            <a:off x="896830" y="1854526"/>
            <a:ext cx="9769687" cy="4366638"/>
          </a:xfrm>
          <a:prstGeom prst="rect">
            <a:avLst/>
          </a:prstGeom>
        </p:spPr>
      </p:pic>
      <p:sp>
        <p:nvSpPr>
          <p:cNvPr id="6" name="Rectangle: Rounded Corners 5">
            <a:extLst>
              <a:ext uri="{FF2B5EF4-FFF2-40B4-BE49-F238E27FC236}">
                <a16:creationId xmlns:a16="http://schemas.microsoft.com/office/drawing/2014/main" id="{28199FC4-374F-FC15-C5A0-61FE8A67C107}"/>
              </a:ext>
            </a:extLst>
          </p:cNvPr>
          <p:cNvSpPr/>
          <p:nvPr/>
        </p:nvSpPr>
        <p:spPr>
          <a:xfrm>
            <a:off x="6181724" y="3132301"/>
            <a:ext cx="3733800" cy="466725"/>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5F0840BD-55A5-5BAB-5B62-96465E33E369}"/>
              </a:ext>
            </a:extLst>
          </p:cNvPr>
          <p:cNvSpPr/>
          <p:nvPr/>
        </p:nvSpPr>
        <p:spPr>
          <a:xfrm>
            <a:off x="896830" y="4876800"/>
            <a:ext cx="9582409" cy="466725"/>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19815D73-D4AB-5B3F-DEF3-320433D6A4E5}"/>
              </a:ext>
            </a:extLst>
          </p:cNvPr>
          <p:cNvSpPr/>
          <p:nvPr/>
        </p:nvSpPr>
        <p:spPr>
          <a:xfrm>
            <a:off x="896830" y="3132301"/>
            <a:ext cx="3160820" cy="466725"/>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445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8000">
              <a:schemeClr val="bg1">
                <a:lumMod val="95000"/>
              </a:schemeClr>
            </a:gs>
            <a:gs pos="93000">
              <a:schemeClr val="bg1">
                <a:lumMod val="75000"/>
              </a:schemeClr>
            </a:gs>
          </a:gsLst>
          <a:path path="circle">
            <a:fillToRect l="100000" t="100000"/>
          </a:path>
        </a:gradFill>
        <a:effectLst/>
      </p:bgPr>
    </p:bg>
    <p:spTree>
      <p:nvGrpSpPr>
        <p:cNvPr id="1" name="">
          <a:extLst>
            <a:ext uri="{FF2B5EF4-FFF2-40B4-BE49-F238E27FC236}">
              <a16:creationId xmlns:a16="http://schemas.microsoft.com/office/drawing/2014/main" id="{4A2C1C5A-39F5-FE93-4D46-B976CDE4A33F}"/>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8B81677-C4E9-C782-4BAA-5578B03EBE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571331E-F2DA-C178-3F0A-A8B1730720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1844EF-0B75-203C-FD2E-4BB661FAB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8CF1ADD-9685-85D8-FAB6-1F1B19BFE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A3B9477-9D9A-05C9-CABD-2DE76FC34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2E36B2-0C81-8DD0-1AD0-BBE4BBC6B4EE}"/>
              </a:ext>
            </a:extLst>
          </p:cNvPr>
          <p:cNvSpPr>
            <a:spLocks noGrp="1"/>
          </p:cNvSpPr>
          <p:nvPr>
            <p:ph type="title"/>
          </p:nvPr>
        </p:nvSpPr>
        <p:spPr>
          <a:xfrm>
            <a:off x="583289" y="257094"/>
            <a:ext cx="9895951" cy="1033669"/>
          </a:xfrm>
        </p:spPr>
        <p:txBody>
          <a:bodyPr vert="horz" lIns="91440" tIns="45720" rIns="91440" bIns="45720" rtlCol="0" anchor="ctr">
            <a:normAutofit fontScale="90000"/>
          </a:bodyPr>
          <a:lstStyle/>
          <a:p>
            <a:r>
              <a:rPr lang="en-US" sz="4000" dirty="0">
                <a:solidFill>
                  <a:srgbClr val="FFFFFF"/>
                </a:solidFill>
                <a:latin typeface="Georgia" panose="02040502050405020303" pitchFamily="18" charset="0"/>
              </a:rPr>
              <a:t>Making the Linkage between Humans and Agreements</a:t>
            </a:r>
            <a:endParaRPr lang="en-US" sz="4000" kern="1200" dirty="0">
              <a:solidFill>
                <a:srgbClr val="FFFFFF"/>
              </a:solidFill>
              <a:latin typeface="Georgia" panose="02040502050405020303" pitchFamily="18" charset="0"/>
            </a:endParaRPr>
          </a:p>
        </p:txBody>
      </p:sp>
      <p:sp>
        <p:nvSpPr>
          <p:cNvPr id="5" name="Slide Number Placeholder 4">
            <a:extLst>
              <a:ext uri="{FF2B5EF4-FFF2-40B4-BE49-F238E27FC236}">
                <a16:creationId xmlns:a16="http://schemas.microsoft.com/office/drawing/2014/main" id="{2236DEA1-7098-73A1-D712-548CD24D5831}"/>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a:spcAft>
                <a:spcPts val="600"/>
              </a:spcAft>
            </a:pPr>
            <a:fld id="{48F63A3B-78C7-47BE-AE5E-E10140E04643}" type="slidenum">
              <a:rPr lang="en-US" sz="1100" smtClean="0">
                <a:solidFill>
                  <a:schemeClr val="tx1">
                    <a:lumMod val="50000"/>
                    <a:lumOff val="50000"/>
                  </a:schemeClr>
                </a:solidFill>
              </a:rPr>
              <a:pPr>
                <a:spcAft>
                  <a:spcPts val="600"/>
                </a:spcAft>
              </a:pPr>
              <a:t>12</a:t>
            </a:fld>
            <a:endParaRPr lang="en-US" sz="1100">
              <a:solidFill>
                <a:schemeClr val="tx1">
                  <a:lumMod val="50000"/>
                  <a:lumOff val="50000"/>
                </a:schemeClr>
              </a:solidFill>
            </a:endParaRPr>
          </a:p>
        </p:txBody>
      </p:sp>
      <p:sp>
        <p:nvSpPr>
          <p:cNvPr id="3" name="TextBox 2">
            <a:extLst>
              <a:ext uri="{FF2B5EF4-FFF2-40B4-BE49-F238E27FC236}">
                <a16:creationId xmlns:a16="http://schemas.microsoft.com/office/drawing/2014/main" id="{419763FF-E02E-1F30-FCCC-922DB9EEBF5F}"/>
              </a:ext>
            </a:extLst>
          </p:cNvPr>
          <p:cNvSpPr txBox="1"/>
          <p:nvPr/>
        </p:nvSpPr>
        <p:spPr>
          <a:xfrm>
            <a:off x="768357" y="1847835"/>
            <a:ext cx="9525813" cy="646331"/>
          </a:xfrm>
          <a:prstGeom prst="rect">
            <a:avLst/>
          </a:prstGeom>
          <a:noFill/>
        </p:spPr>
        <p:txBody>
          <a:bodyPr wrap="none" rtlCol="0">
            <a:spAutoFit/>
          </a:bodyPr>
          <a:lstStyle/>
          <a:p>
            <a:r>
              <a:rPr lang="en-US" dirty="0"/>
              <a:t>Once a protocol is linked via the Humans module, it will be displayed as “read only” in Agreements. </a:t>
            </a:r>
          </a:p>
          <a:p>
            <a:r>
              <a:rPr lang="en-US" dirty="0"/>
              <a:t>Until the protocol is linked in Humans, nothing will show in Agreements:</a:t>
            </a:r>
          </a:p>
        </p:txBody>
      </p:sp>
      <p:pic>
        <p:nvPicPr>
          <p:cNvPr id="6" name="Picture 5">
            <a:extLst>
              <a:ext uri="{FF2B5EF4-FFF2-40B4-BE49-F238E27FC236}">
                <a16:creationId xmlns:a16="http://schemas.microsoft.com/office/drawing/2014/main" id="{BBC39CC0-5647-9318-5D25-B539BBD697E9}"/>
              </a:ext>
            </a:extLst>
          </p:cNvPr>
          <p:cNvPicPr>
            <a:picLocks noChangeAspect="1"/>
          </p:cNvPicPr>
          <p:nvPr/>
        </p:nvPicPr>
        <p:blipFill>
          <a:blip r:embed="rId3"/>
          <a:stretch>
            <a:fillRect/>
          </a:stretch>
        </p:blipFill>
        <p:spPr>
          <a:xfrm>
            <a:off x="727457" y="2632577"/>
            <a:ext cx="10737082" cy="4000201"/>
          </a:xfrm>
          <a:prstGeom prst="rect">
            <a:avLst/>
          </a:prstGeom>
        </p:spPr>
      </p:pic>
    </p:spTree>
    <p:extLst>
      <p:ext uri="{BB962C8B-B14F-4D97-AF65-F5344CB8AC3E}">
        <p14:creationId xmlns:p14="http://schemas.microsoft.com/office/powerpoint/2010/main" val="1380521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8000">
              <a:schemeClr val="bg1">
                <a:lumMod val="95000"/>
              </a:schemeClr>
            </a:gs>
            <a:gs pos="93000">
              <a:schemeClr val="bg1">
                <a:lumMod val="75000"/>
              </a:schemeClr>
            </a:gs>
          </a:gsLst>
          <a:path path="circle">
            <a:fillToRect l="100000" t="100000"/>
          </a:path>
        </a:gradFill>
        <a:effectLst/>
      </p:bgPr>
    </p:bg>
    <p:spTree>
      <p:nvGrpSpPr>
        <p:cNvPr id="1" name="">
          <a:extLst>
            <a:ext uri="{FF2B5EF4-FFF2-40B4-BE49-F238E27FC236}">
              <a16:creationId xmlns:a16="http://schemas.microsoft.com/office/drawing/2014/main" id="{43984A2E-9D77-11D6-4986-6E84B3BCA478}"/>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8683A2-7FDE-8A21-F86C-CE44BE536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A698BDE-8B7D-1F69-D375-4310E0F8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7D76C1-8A07-59E4-C330-93B21068D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4F2BD7-833E-4C28-56EE-BF6B2423C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EB37EAB-2D04-19EB-437B-12629C041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0B2F0B-EF7F-47C4-0182-2D677FA864DC}"/>
              </a:ext>
            </a:extLst>
          </p:cNvPr>
          <p:cNvSpPr>
            <a:spLocks noGrp="1"/>
          </p:cNvSpPr>
          <p:nvPr>
            <p:ph type="title"/>
          </p:nvPr>
        </p:nvSpPr>
        <p:spPr>
          <a:xfrm>
            <a:off x="583289" y="257094"/>
            <a:ext cx="9895951" cy="1033669"/>
          </a:xfrm>
        </p:spPr>
        <p:txBody>
          <a:bodyPr vert="horz" lIns="91440" tIns="45720" rIns="91440" bIns="45720" rtlCol="0" anchor="ctr">
            <a:normAutofit fontScale="90000"/>
          </a:bodyPr>
          <a:lstStyle/>
          <a:p>
            <a:r>
              <a:rPr lang="en-US" sz="4000" dirty="0">
                <a:solidFill>
                  <a:srgbClr val="FFFFFF"/>
                </a:solidFill>
                <a:latin typeface="Georgia" panose="02040502050405020303" pitchFamily="18" charset="0"/>
              </a:rPr>
              <a:t>Making the Linkage between Humans and Agreements</a:t>
            </a:r>
            <a:endParaRPr lang="en-US" sz="4000" kern="1200" dirty="0">
              <a:solidFill>
                <a:srgbClr val="FFFFFF"/>
              </a:solidFill>
              <a:latin typeface="Georgia" panose="02040502050405020303" pitchFamily="18" charset="0"/>
            </a:endParaRPr>
          </a:p>
        </p:txBody>
      </p:sp>
      <p:sp>
        <p:nvSpPr>
          <p:cNvPr id="5" name="Slide Number Placeholder 4">
            <a:extLst>
              <a:ext uri="{FF2B5EF4-FFF2-40B4-BE49-F238E27FC236}">
                <a16:creationId xmlns:a16="http://schemas.microsoft.com/office/drawing/2014/main" id="{F3A8B549-1692-528F-DA2B-1735E7AD6A6F}"/>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a:spcAft>
                <a:spcPts val="600"/>
              </a:spcAft>
            </a:pPr>
            <a:fld id="{48F63A3B-78C7-47BE-AE5E-E10140E04643}" type="slidenum">
              <a:rPr lang="en-US" sz="1100" smtClean="0">
                <a:solidFill>
                  <a:schemeClr val="tx1">
                    <a:lumMod val="50000"/>
                    <a:lumOff val="50000"/>
                  </a:schemeClr>
                </a:solidFill>
              </a:rPr>
              <a:pPr>
                <a:spcAft>
                  <a:spcPts val="600"/>
                </a:spcAft>
              </a:pPr>
              <a:t>13</a:t>
            </a:fld>
            <a:endParaRPr lang="en-US" sz="1100">
              <a:solidFill>
                <a:schemeClr val="tx1">
                  <a:lumMod val="50000"/>
                  <a:lumOff val="50000"/>
                </a:schemeClr>
              </a:solidFill>
            </a:endParaRPr>
          </a:p>
        </p:txBody>
      </p:sp>
      <p:sp>
        <p:nvSpPr>
          <p:cNvPr id="3" name="TextBox 2">
            <a:extLst>
              <a:ext uri="{FF2B5EF4-FFF2-40B4-BE49-F238E27FC236}">
                <a16:creationId xmlns:a16="http://schemas.microsoft.com/office/drawing/2014/main" id="{0ACB1462-AF40-A5F2-F4E4-96306197D282}"/>
              </a:ext>
            </a:extLst>
          </p:cNvPr>
          <p:cNvSpPr txBox="1"/>
          <p:nvPr/>
        </p:nvSpPr>
        <p:spPr>
          <a:xfrm>
            <a:off x="768357" y="1847835"/>
            <a:ext cx="10829476" cy="646331"/>
          </a:xfrm>
          <a:prstGeom prst="rect">
            <a:avLst/>
          </a:prstGeom>
          <a:noFill/>
        </p:spPr>
        <p:txBody>
          <a:bodyPr wrap="square" rtlCol="0">
            <a:spAutoFit/>
          </a:bodyPr>
          <a:lstStyle/>
          <a:p>
            <a:r>
              <a:rPr lang="en-US" dirty="0"/>
              <a:t>There currently remains an option to indicate there is funding, but that there is no Agreement record. This should be rare. External funding should be routed as an Agreement in Insight. </a:t>
            </a:r>
          </a:p>
        </p:txBody>
      </p:sp>
      <p:pic>
        <p:nvPicPr>
          <p:cNvPr id="7" name="Picture 6">
            <a:extLst>
              <a:ext uri="{FF2B5EF4-FFF2-40B4-BE49-F238E27FC236}">
                <a16:creationId xmlns:a16="http://schemas.microsoft.com/office/drawing/2014/main" id="{62F92B18-E78A-E5B7-FDA3-112D933F6FD7}"/>
              </a:ext>
            </a:extLst>
          </p:cNvPr>
          <p:cNvPicPr>
            <a:picLocks noChangeAspect="1"/>
          </p:cNvPicPr>
          <p:nvPr/>
        </p:nvPicPr>
        <p:blipFill>
          <a:blip r:embed="rId3"/>
          <a:stretch>
            <a:fillRect/>
          </a:stretch>
        </p:blipFill>
        <p:spPr>
          <a:xfrm>
            <a:off x="1093790" y="2744569"/>
            <a:ext cx="10004420" cy="3790495"/>
          </a:xfrm>
          <a:prstGeom prst="rect">
            <a:avLst/>
          </a:prstGeom>
        </p:spPr>
      </p:pic>
      <p:sp>
        <p:nvSpPr>
          <p:cNvPr id="8" name="Rectangle: Rounded Corners 7">
            <a:extLst>
              <a:ext uri="{FF2B5EF4-FFF2-40B4-BE49-F238E27FC236}">
                <a16:creationId xmlns:a16="http://schemas.microsoft.com/office/drawing/2014/main" id="{EF6921C3-F2BD-6F71-E5F5-1D6016BD4AC6}"/>
              </a:ext>
            </a:extLst>
          </p:cNvPr>
          <p:cNvSpPr/>
          <p:nvPr/>
        </p:nvSpPr>
        <p:spPr>
          <a:xfrm>
            <a:off x="1174813" y="5532699"/>
            <a:ext cx="3154119" cy="324091"/>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268046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8000">
              <a:schemeClr val="bg1">
                <a:lumMod val="95000"/>
              </a:schemeClr>
            </a:gs>
            <a:gs pos="93000">
              <a:schemeClr val="bg1">
                <a:lumMod val="75000"/>
              </a:schemeClr>
            </a:gs>
          </a:gsLst>
          <a:path path="circle">
            <a:fillToRect l="100000" t="100000"/>
          </a:path>
        </a:gradFill>
        <a:effectLst/>
      </p:bgPr>
    </p:bg>
    <p:spTree>
      <p:nvGrpSpPr>
        <p:cNvPr id="1" name="">
          <a:extLst>
            <a:ext uri="{FF2B5EF4-FFF2-40B4-BE49-F238E27FC236}">
              <a16:creationId xmlns:a16="http://schemas.microsoft.com/office/drawing/2014/main" id="{C5FE368D-60EE-84B7-C0F9-4F75582298A1}"/>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8836FA5-E528-8C6F-DCF1-8634A984CB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2EABAB3-12AC-AE95-70A4-31D8A484E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165F49-30CB-978C-E8D2-786EBE86C9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08B2417-0365-A911-0BC7-F4A0063C4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4C2E145-5301-99E8-EE92-4AF1469A53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205970-23FF-CEAE-7939-F37D90F37249}"/>
              </a:ext>
            </a:extLst>
          </p:cNvPr>
          <p:cNvSpPr>
            <a:spLocks noGrp="1"/>
          </p:cNvSpPr>
          <p:nvPr>
            <p:ph type="title"/>
          </p:nvPr>
        </p:nvSpPr>
        <p:spPr>
          <a:xfrm>
            <a:off x="583289" y="257094"/>
            <a:ext cx="9895951" cy="1033669"/>
          </a:xfrm>
        </p:spPr>
        <p:txBody>
          <a:bodyPr vert="horz" lIns="91440" tIns="45720" rIns="91440" bIns="45720" rtlCol="0" anchor="ctr">
            <a:normAutofit fontScale="90000"/>
          </a:bodyPr>
          <a:lstStyle/>
          <a:p>
            <a:r>
              <a:rPr lang="en-US" sz="4000" dirty="0">
                <a:solidFill>
                  <a:srgbClr val="FFFFFF"/>
                </a:solidFill>
                <a:latin typeface="Georgia" panose="02040502050405020303" pitchFamily="18" charset="0"/>
              </a:rPr>
              <a:t>Making the Linkage between Humans and Agreements</a:t>
            </a:r>
            <a:endParaRPr lang="en-US" sz="4000" kern="1200" dirty="0">
              <a:solidFill>
                <a:srgbClr val="FFFFFF"/>
              </a:solidFill>
              <a:latin typeface="Georgia" panose="02040502050405020303" pitchFamily="18" charset="0"/>
            </a:endParaRPr>
          </a:p>
        </p:txBody>
      </p:sp>
      <p:sp>
        <p:nvSpPr>
          <p:cNvPr id="5" name="Slide Number Placeholder 4">
            <a:extLst>
              <a:ext uri="{FF2B5EF4-FFF2-40B4-BE49-F238E27FC236}">
                <a16:creationId xmlns:a16="http://schemas.microsoft.com/office/drawing/2014/main" id="{5E28E30A-3D91-D323-2750-ABCDBFEB067F}"/>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a:spcAft>
                <a:spcPts val="600"/>
              </a:spcAft>
            </a:pPr>
            <a:fld id="{48F63A3B-78C7-47BE-AE5E-E10140E04643}" type="slidenum">
              <a:rPr lang="en-US" sz="1100" smtClean="0">
                <a:solidFill>
                  <a:schemeClr val="tx1">
                    <a:lumMod val="50000"/>
                    <a:lumOff val="50000"/>
                  </a:schemeClr>
                </a:solidFill>
              </a:rPr>
              <a:pPr>
                <a:spcAft>
                  <a:spcPts val="600"/>
                </a:spcAft>
              </a:pPr>
              <a:t>14</a:t>
            </a:fld>
            <a:endParaRPr lang="en-US" sz="1100">
              <a:solidFill>
                <a:schemeClr val="tx1">
                  <a:lumMod val="50000"/>
                  <a:lumOff val="50000"/>
                </a:schemeClr>
              </a:solidFill>
            </a:endParaRPr>
          </a:p>
        </p:txBody>
      </p:sp>
      <p:sp>
        <p:nvSpPr>
          <p:cNvPr id="3" name="TextBox 2">
            <a:extLst>
              <a:ext uri="{FF2B5EF4-FFF2-40B4-BE49-F238E27FC236}">
                <a16:creationId xmlns:a16="http://schemas.microsoft.com/office/drawing/2014/main" id="{BD4B7503-98DA-6956-51CF-273C1E353BF4}"/>
              </a:ext>
            </a:extLst>
          </p:cNvPr>
          <p:cNvSpPr txBox="1"/>
          <p:nvPr/>
        </p:nvSpPr>
        <p:spPr>
          <a:xfrm>
            <a:off x="768357" y="1847835"/>
            <a:ext cx="10829476" cy="369332"/>
          </a:xfrm>
          <a:prstGeom prst="rect">
            <a:avLst/>
          </a:prstGeom>
          <a:noFill/>
        </p:spPr>
        <p:txBody>
          <a:bodyPr wrap="square" rtlCol="0">
            <a:spAutoFit/>
          </a:bodyPr>
          <a:lstStyle/>
          <a:p>
            <a:r>
              <a:rPr lang="en-US" dirty="0"/>
              <a:t>Requires manual information of data that will be in the Agreements record.</a:t>
            </a:r>
          </a:p>
        </p:txBody>
      </p:sp>
      <p:pic>
        <p:nvPicPr>
          <p:cNvPr id="9" name="Picture 8">
            <a:extLst>
              <a:ext uri="{FF2B5EF4-FFF2-40B4-BE49-F238E27FC236}">
                <a16:creationId xmlns:a16="http://schemas.microsoft.com/office/drawing/2014/main" id="{EC9D3E0A-4303-05D3-A9F8-258A3BB2647D}"/>
              </a:ext>
            </a:extLst>
          </p:cNvPr>
          <p:cNvPicPr>
            <a:picLocks noChangeAspect="1"/>
          </p:cNvPicPr>
          <p:nvPr/>
        </p:nvPicPr>
        <p:blipFill>
          <a:blip r:embed="rId3"/>
          <a:stretch>
            <a:fillRect/>
          </a:stretch>
        </p:blipFill>
        <p:spPr>
          <a:xfrm>
            <a:off x="768357" y="2373316"/>
            <a:ext cx="10539373" cy="4328535"/>
          </a:xfrm>
          <a:prstGeom prst="rect">
            <a:avLst/>
          </a:prstGeom>
        </p:spPr>
      </p:pic>
    </p:spTree>
    <p:extLst>
      <p:ext uri="{BB962C8B-B14F-4D97-AF65-F5344CB8AC3E}">
        <p14:creationId xmlns:p14="http://schemas.microsoft.com/office/powerpoint/2010/main" val="1406393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8000">
              <a:schemeClr val="bg1">
                <a:lumMod val="95000"/>
              </a:schemeClr>
            </a:gs>
            <a:gs pos="93000">
              <a:schemeClr val="bg1">
                <a:lumMod val="75000"/>
              </a:schemeClr>
            </a:gs>
          </a:gsLst>
          <a:path path="circle">
            <a:fillToRect l="100000" t="100000"/>
          </a:path>
        </a:gradFill>
        <a:effectLst/>
      </p:bgPr>
    </p:bg>
    <p:spTree>
      <p:nvGrpSpPr>
        <p:cNvPr id="1" name="">
          <a:extLst>
            <a:ext uri="{FF2B5EF4-FFF2-40B4-BE49-F238E27FC236}">
              <a16:creationId xmlns:a16="http://schemas.microsoft.com/office/drawing/2014/main" id="{271DEB74-ED35-16E6-3BAB-628ADE315DF9}"/>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A58FD1-8126-B6E3-9F5F-DB9DAAD2F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B5283A6-06D2-3B5D-7DA1-C7FFBEC218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3827D00-04BF-01A6-8D93-D00039441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ED0DEB9-F2B5-35C4-DF75-201735A36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9F8260E-2515-40EC-1CB4-AF6F27E06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6F7B3A-9EAD-9D09-D60F-84EC36958B9B}"/>
              </a:ext>
            </a:extLst>
          </p:cNvPr>
          <p:cNvSpPr>
            <a:spLocks noGrp="1"/>
          </p:cNvSpPr>
          <p:nvPr>
            <p:ph type="title"/>
          </p:nvPr>
        </p:nvSpPr>
        <p:spPr>
          <a:xfrm>
            <a:off x="583289" y="257094"/>
            <a:ext cx="9895951" cy="1033669"/>
          </a:xfrm>
        </p:spPr>
        <p:txBody>
          <a:bodyPr vert="horz" lIns="91440" tIns="45720" rIns="91440" bIns="45720" rtlCol="0" anchor="ctr">
            <a:normAutofit fontScale="90000"/>
          </a:bodyPr>
          <a:lstStyle/>
          <a:p>
            <a:r>
              <a:rPr lang="en-US" sz="4000" dirty="0">
                <a:solidFill>
                  <a:srgbClr val="FFFFFF"/>
                </a:solidFill>
                <a:latin typeface="Georgia" panose="02040502050405020303" pitchFamily="18" charset="0"/>
              </a:rPr>
              <a:t>Making the Linkage between Humans and Agreements</a:t>
            </a:r>
            <a:endParaRPr lang="en-US" sz="4000" kern="1200" dirty="0">
              <a:solidFill>
                <a:srgbClr val="FFFFFF"/>
              </a:solidFill>
              <a:latin typeface="Georgia" panose="02040502050405020303" pitchFamily="18" charset="0"/>
            </a:endParaRPr>
          </a:p>
        </p:txBody>
      </p:sp>
      <p:sp>
        <p:nvSpPr>
          <p:cNvPr id="5" name="Slide Number Placeholder 4">
            <a:extLst>
              <a:ext uri="{FF2B5EF4-FFF2-40B4-BE49-F238E27FC236}">
                <a16:creationId xmlns:a16="http://schemas.microsoft.com/office/drawing/2014/main" id="{5EBE7813-412D-EBF4-1B5F-583C0ED54ADF}"/>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a:spcAft>
                <a:spcPts val="600"/>
              </a:spcAft>
            </a:pPr>
            <a:fld id="{48F63A3B-78C7-47BE-AE5E-E10140E04643}" type="slidenum">
              <a:rPr lang="en-US" sz="1100" smtClean="0">
                <a:solidFill>
                  <a:schemeClr val="tx1">
                    <a:lumMod val="50000"/>
                    <a:lumOff val="50000"/>
                  </a:schemeClr>
                </a:solidFill>
              </a:rPr>
              <a:pPr>
                <a:spcAft>
                  <a:spcPts val="600"/>
                </a:spcAft>
              </a:pPr>
              <a:t>15</a:t>
            </a:fld>
            <a:endParaRPr lang="en-US" sz="1100">
              <a:solidFill>
                <a:schemeClr val="tx1">
                  <a:lumMod val="50000"/>
                  <a:lumOff val="50000"/>
                </a:schemeClr>
              </a:solidFill>
            </a:endParaRPr>
          </a:p>
        </p:txBody>
      </p:sp>
      <p:sp>
        <p:nvSpPr>
          <p:cNvPr id="3" name="TextBox 2">
            <a:extLst>
              <a:ext uri="{FF2B5EF4-FFF2-40B4-BE49-F238E27FC236}">
                <a16:creationId xmlns:a16="http://schemas.microsoft.com/office/drawing/2014/main" id="{E6F8CBBE-A67A-B24B-1543-BB875405BA02}"/>
              </a:ext>
            </a:extLst>
          </p:cNvPr>
          <p:cNvSpPr txBox="1"/>
          <p:nvPr/>
        </p:nvSpPr>
        <p:spPr>
          <a:xfrm>
            <a:off x="768357" y="1847835"/>
            <a:ext cx="10829476" cy="369332"/>
          </a:xfrm>
          <a:prstGeom prst="rect">
            <a:avLst/>
          </a:prstGeom>
          <a:noFill/>
        </p:spPr>
        <p:txBody>
          <a:bodyPr wrap="square" rtlCol="0">
            <a:spAutoFit/>
          </a:bodyPr>
          <a:lstStyle/>
          <a:p>
            <a:r>
              <a:rPr lang="en-US" dirty="0"/>
              <a:t>Requires manual information of data that will be in the Agreements record.</a:t>
            </a:r>
          </a:p>
        </p:txBody>
      </p:sp>
      <p:pic>
        <p:nvPicPr>
          <p:cNvPr id="9" name="Picture 8">
            <a:extLst>
              <a:ext uri="{FF2B5EF4-FFF2-40B4-BE49-F238E27FC236}">
                <a16:creationId xmlns:a16="http://schemas.microsoft.com/office/drawing/2014/main" id="{9A446FF7-C1C0-A67C-E32D-367FAF9F7715}"/>
              </a:ext>
            </a:extLst>
          </p:cNvPr>
          <p:cNvPicPr>
            <a:picLocks noChangeAspect="1"/>
          </p:cNvPicPr>
          <p:nvPr/>
        </p:nvPicPr>
        <p:blipFill>
          <a:blip r:embed="rId3"/>
          <a:stretch>
            <a:fillRect/>
          </a:stretch>
        </p:blipFill>
        <p:spPr>
          <a:xfrm>
            <a:off x="791478" y="2424784"/>
            <a:ext cx="10783234" cy="4176122"/>
          </a:xfrm>
          <a:prstGeom prst="rect">
            <a:avLst/>
          </a:prstGeom>
        </p:spPr>
      </p:pic>
    </p:spTree>
    <p:extLst>
      <p:ext uri="{BB962C8B-B14F-4D97-AF65-F5344CB8AC3E}">
        <p14:creationId xmlns:p14="http://schemas.microsoft.com/office/powerpoint/2010/main" val="1012589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8000">
              <a:schemeClr val="bg1">
                <a:lumMod val="95000"/>
              </a:schemeClr>
            </a:gs>
            <a:gs pos="93000">
              <a:schemeClr val="bg1">
                <a:lumMod val="75000"/>
              </a:schemeClr>
            </a:gs>
          </a:gsLst>
          <a:path path="circle">
            <a:fillToRect l="100000" t="100000"/>
          </a:path>
        </a:gradFill>
        <a:effectLst/>
      </p:bgPr>
    </p:bg>
    <p:spTree>
      <p:nvGrpSpPr>
        <p:cNvPr id="1" name="">
          <a:extLst>
            <a:ext uri="{FF2B5EF4-FFF2-40B4-BE49-F238E27FC236}">
              <a16:creationId xmlns:a16="http://schemas.microsoft.com/office/drawing/2014/main" id="{588865B6-CB0C-E05B-73FE-87569115A118}"/>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Rectangle 3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4E7C36-DA61-A0CB-FC8A-77D6124A49C4}"/>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Tips for Finding an Agreement to Link</a:t>
            </a:r>
          </a:p>
        </p:txBody>
      </p:sp>
      <p:sp>
        <p:nvSpPr>
          <p:cNvPr id="3" name="Text Placeholder 3">
            <a:extLst>
              <a:ext uri="{FF2B5EF4-FFF2-40B4-BE49-F238E27FC236}">
                <a16:creationId xmlns:a16="http://schemas.microsoft.com/office/drawing/2014/main" id="{370C12E7-0E9D-7AC6-AD9E-6997208A0A48}"/>
              </a:ext>
            </a:extLst>
          </p:cNvPr>
          <p:cNvSpPr>
            <a:spLocks noGrp="1"/>
          </p:cNvSpPr>
          <p:nvPr>
            <p:ph type="body" sz="half" idx="2"/>
          </p:nvPr>
        </p:nvSpPr>
        <p:spPr>
          <a:xfrm>
            <a:off x="4810259" y="649480"/>
            <a:ext cx="6555347" cy="5546047"/>
          </a:xfrm>
        </p:spPr>
        <p:txBody>
          <a:bodyPr vert="horz" lIns="91440" tIns="45720" rIns="91440" bIns="45720" rtlCol="0" anchor="ctr">
            <a:normAutofit/>
          </a:bodyPr>
          <a:lstStyle/>
          <a:p>
            <a:pPr marL="228600" lvl="1"/>
            <a:r>
              <a:rPr lang="en-US" sz="2800" dirty="0"/>
              <a:t>If a user entering a Humans protocol does not have the Agreement number and the information displayed in the Humans module is not sufficient to determine the exact agreement, users may search the Agreements module to identify the appropriate Agreement to link to the Humans module.</a:t>
            </a:r>
          </a:p>
        </p:txBody>
      </p:sp>
      <p:sp>
        <p:nvSpPr>
          <p:cNvPr id="5" name="Slide Number Placeholder 4">
            <a:extLst>
              <a:ext uri="{FF2B5EF4-FFF2-40B4-BE49-F238E27FC236}">
                <a16:creationId xmlns:a16="http://schemas.microsoft.com/office/drawing/2014/main" id="{9E42CEED-BE98-6FCB-E522-A7F8E5596C5F}"/>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48F63A3B-78C7-47BE-AE5E-E10140E04643}" type="slidenum">
              <a:rPr lang="en-US" sz="1100" smtClean="0">
                <a:solidFill>
                  <a:schemeClr val="tx1">
                    <a:lumMod val="50000"/>
                    <a:lumOff val="50000"/>
                  </a:schemeClr>
                </a:solidFill>
              </a:rPr>
              <a:pPr>
                <a:spcAft>
                  <a:spcPts val="600"/>
                </a:spcAft>
              </a:pPr>
              <a:t>16</a:t>
            </a:fld>
            <a:endParaRPr lang="en-US" sz="1100">
              <a:solidFill>
                <a:schemeClr val="tx1">
                  <a:lumMod val="50000"/>
                  <a:lumOff val="50000"/>
                </a:schemeClr>
              </a:solidFill>
            </a:endParaRPr>
          </a:p>
        </p:txBody>
      </p:sp>
    </p:spTree>
    <p:extLst>
      <p:ext uri="{BB962C8B-B14F-4D97-AF65-F5344CB8AC3E}">
        <p14:creationId xmlns:p14="http://schemas.microsoft.com/office/powerpoint/2010/main" val="1120950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8000">
              <a:schemeClr val="bg1">
                <a:lumMod val="95000"/>
              </a:schemeClr>
            </a:gs>
            <a:gs pos="93000">
              <a:schemeClr val="bg1">
                <a:lumMod val="75000"/>
              </a:schemeClr>
            </a:gs>
          </a:gsLst>
          <a:path path="circle">
            <a:fillToRect l="100000" t="100000"/>
          </a:path>
        </a:gradFill>
        <a:effectLst/>
      </p:bgPr>
    </p:bg>
    <p:spTree>
      <p:nvGrpSpPr>
        <p:cNvPr id="1" name="">
          <a:extLst>
            <a:ext uri="{FF2B5EF4-FFF2-40B4-BE49-F238E27FC236}">
              <a16:creationId xmlns:a16="http://schemas.microsoft.com/office/drawing/2014/main" id="{40057495-11F0-F4BD-CBA7-EDA956F25FCF}"/>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0A4D822-9A98-F168-EB29-5A03C8430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FD76CD-51BC-ADD8-3514-3D13CF002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5055DEB-0EE0-D52A-1ACC-339CDE2ED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9BBA04B-5FBB-0899-F604-F57E657BA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9172F99-DCDF-95C9-A8F5-C9BEA6D1F6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E37191-123B-D8BD-8082-9FECC4ACBCD2}"/>
              </a:ext>
            </a:extLst>
          </p:cNvPr>
          <p:cNvSpPr>
            <a:spLocks noGrp="1"/>
          </p:cNvSpPr>
          <p:nvPr>
            <p:ph type="title"/>
          </p:nvPr>
        </p:nvSpPr>
        <p:spPr>
          <a:xfrm>
            <a:off x="583289" y="257094"/>
            <a:ext cx="9895951" cy="1033669"/>
          </a:xfrm>
        </p:spPr>
        <p:txBody>
          <a:bodyPr vert="horz" lIns="91440" tIns="45720" rIns="91440" bIns="45720" rtlCol="0" anchor="ctr">
            <a:normAutofit/>
          </a:bodyPr>
          <a:lstStyle/>
          <a:p>
            <a:r>
              <a:rPr lang="en-US" sz="4000">
                <a:solidFill>
                  <a:srgbClr val="FFFFFF"/>
                </a:solidFill>
                <a:latin typeface="Georgia" panose="02040502050405020303" pitchFamily="18" charset="0"/>
              </a:rPr>
              <a:t>Tips for Finding an Agreement to Link</a:t>
            </a:r>
            <a:endParaRPr lang="en-US" sz="4000" kern="1200" dirty="0">
              <a:solidFill>
                <a:srgbClr val="FFFFFF"/>
              </a:solidFill>
              <a:latin typeface="Georgia" panose="02040502050405020303" pitchFamily="18" charset="0"/>
            </a:endParaRPr>
          </a:p>
        </p:txBody>
      </p:sp>
      <p:sp>
        <p:nvSpPr>
          <p:cNvPr id="5" name="Slide Number Placeholder 4">
            <a:extLst>
              <a:ext uri="{FF2B5EF4-FFF2-40B4-BE49-F238E27FC236}">
                <a16:creationId xmlns:a16="http://schemas.microsoft.com/office/drawing/2014/main" id="{99E05F20-0D26-E0A4-4F91-19F8F415BD5D}"/>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a:spcAft>
                <a:spcPts val="600"/>
              </a:spcAft>
            </a:pPr>
            <a:fld id="{48F63A3B-78C7-47BE-AE5E-E10140E04643}" type="slidenum">
              <a:rPr lang="en-US" sz="1100" smtClean="0">
                <a:solidFill>
                  <a:schemeClr val="tx1">
                    <a:lumMod val="50000"/>
                    <a:lumOff val="50000"/>
                  </a:schemeClr>
                </a:solidFill>
              </a:rPr>
              <a:pPr>
                <a:spcAft>
                  <a:spcPts val="600"/>
                </a:spcAft>
              </a:pPr>
              <a:t>17</a:t>
            </a:fld>
            <a:endParaRPr lang="en-US" sz="1100">
              <a:solidFill>
                <a:schemeClr val="tx1">
                  <a:lumMod val="50000"/>
                  <a:lumOff val="50000"/>
                </a:schemeClr>
              </a:solidFill>
            </a:endParaRPr>
          </a:p>
        </p:txBody>
      </p:sp>
      <p:sp>
        <p:nvSpPr>
          <p:cNvPr id="3" name="Text Placeholder 3">
            <a:extLst>
              <a:ext uri="{FF2B5EF4-FFF2-40B4-BE49-F238E27FC236}">
                <a16:creationId xmlns:a16="http://schemas.microsoft.com/office/drawing/2014/main" id="{1F22C9E0-EFE0-DE38-AE07-982D39716747}"/>
              </a:ext>
            </a:extLst>
          </p:cNvPr>
          <p:cNvSpPr>
            <a:spLocks noGrp="1"/>
          </p:cNvSpPr>
          <p:nvPr>
            <p:ph type="body" sz="half" idx="2"/>
          </p:nvPr>
        </p:nvSpPr>
        <p:spPr>
          <a:xfrm>
            <a:off x="257697" y="1854526"/>
            <a:ext cx="9895951" cy="1574474"/>
          </a:xfrm>
        </p:spPr>
        <p:txBody>
          <a:bodyPr vert="horz" lIns="91440" tIns="45720" rIns="91440" bIns="45720" rtlCol="0" anchor="ctr">
            <a:normAutofit lnSpcReduction="10000"/>
          </a:bodyPr>
          <a:lstStyle/>
          <a:p>
            <a:pPr lvl="1"/>
            <a:r>
              <a:rPr lang="en-US" sz="2600" dirty="0">
                <a:solidFill>
                  <a:srgbClr val="002060"/>
                </a:solidFill>
                <a:cs typeface="Arial" pitchFamily="34" charset="0"/>
              </a:rPr>
              <a:t>Go to the Agreements module in Insight and select All Agreements/Proposals from the left menu.</a:t>
            </a:r>
          </a:p>
          <a:p>
            <a:pPr lvl="1"/>
            <a:endParaRPr lang="en-US" sz="2600" dirty="0">
              <a:solidFill>
                <a:srgbClr val="002060"/>
              </a:solidFill>
              <a:cs typeface="Arial" pitchFamily="34" charset="0"/>
            </a:endParaRPr>
          </a:p>
          <a:p>
            <a:pPr lvl="1"/>
            <a:r>
              <a:rPr lang="en-US" sz="2600" dirty="0">
                <a:solidFill>
                  <a:srgbClr val="002060"/>
                </a:solidFill>
                <a:cs typeface="Arial" pitchFamily="34" charset="0"/>
              </a:rPr>
              <a:t>This will bring up a search feature:</a:t>
            </a:r>
          </a:p>
        </p:txBody>
      </p:sp>
      <p:pic>
        <p:nvPicPr>
          <p:cNvPr id="6" name="Picture 5">
            <a:extLst>
              <a:ext uri="{FF2B5EF4-FFF2-40B4-BE49-F238E27FC236}">
                <a16:creationId xmlns:a16="http://schemas.microsoft.com/office/drawing/2014/main" id="{16203DBE-BFAE-FC07-41E8-F9A29F327AB7}"/>
              </a:ext>
            </a:extLst>
          </p:cNvPr>
          <p:cNvPicPr>
            <a:picLocks noChangeAspect="1"/>
          </p:cNvPicPr>
          <p:nvPr/>
        </p:nvPicPr>
        <p:blipFill>
          <a:blip r:embed="rId3"/>
          <a:stretch>
            <a:fillRect/>
          </a:stretch>
        </p:blipFill>
        <p:spPr>
          <a:xfrm>
            <a:off x="520310" y="4026392"/>
            <a:ext cx="11048133" cy="1083489"/>
          </a:xfrm>
          <a:prstGeom prst="rect">
            <a:avLst/>
          </a:prstGeom>
        </p:spPr>
      </p:pic>
    </p:spTree>
    <p:extLst>
      <p:ext uri="{BB962C8B-B14F-4D97-AF65-F5344CB8AC3E}">
        <p14:creationId xmlns:p14="http://schemas.microsoft.com/office/powerpoint/2010/main" val="136502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8000">
              <a:schemeClr val="bg1">
                <a:lumMod val="95000"/>
              </a:schemeClr>
            </a:gs>
            <a:gs pos="93000">
              <a:schemeClr val="bg1">
                <a:lumMod val="75000"/>
              </a:schemeClr>
            </a:gs>
          </a:gsLst>
          <a:path path="circle">
            <a:fillToRect l="100000" t="100000"/>
          </a:path>
        </a:gradFill>
        <a:effectLst/>
      </p:bgPr>
    </p:bg>
    <p:spTree>
      <p:nvGrpSpPr>
        <p:cNvPr id="1" name="">
          <a:extLst>
            <a:ext uri="{FF2B5EF4-FFF2-40B4-BE49-F238E27FC236}">
              <a16:creationId xmlns:a16="http://schemas.microsoft.com/office/drawing/2014/main" id="{E2131C92-26AD-375B-3BF0-3EC44DE5405D}"/>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EB686E7-D298-9A4E-DCE4-D6E354B0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F17807D-6E39-5F55-894D-3801AF8F3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DF1A9C-E0B9-A62D-197B-C19A372DA7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A7A5E4D-37D4-D2F4-07BD-174D0E135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5081EBE-27EB-045A-5F45-F05B0C30EC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552B1-4017-0418-1292-778BFDC5B9E2}"/>
              </a:ext>
            </a:extLst>
          </p:cNvPr>
          <p:cNvSpPr>
            <a:spLocks noGrp="1"/>
          </p:cNvSpPr>
          <p:nvPr>
            <p:ph type="title"/>
          </p:nvPr>
        </p:nvSpPr>
        <p:spPr>
          <a:xfrm>
            <a:off x="583289" y="257094"/>
            <a:ext cx="9895951" cy="1033669"/>
          </a:xfrm>
        </p:spPr>
        <p:txBody>
          <a:bodyPr vert="horz" lIns="91440" tIns="45720" rIns="91440" bIns="45720" rtlCol="0" anchor="ctr">
            <a:normAutofit/>
          </a:bodyPr>
          <a:lstStyle/>
          <a:p>
            <a:r>
              <a:rPr lang="en-US" sz="4000">
                <a:solidFill>
                  <a:srgbClr val="FFFFFF"/>
                </a:solidFill>
                <a:latin typeface="Georgia" panose="02040502050405020303" pitchFamily="18" charset="0"/>
              </a:rPr>
              <a:t>Tips for Finding an Agreement to Link</a:t>
            </a:r>
            <a:endParaRPr lang="en-US" sz="4000" kern="1200" dirty="0">
              <a:solidFill>
                <a:srgbClr val="FFFFFF"/>
              </a:solidFill>
              <a:latin typeface="Georgia" panose="02040502050405020303" pitchFamily="18" charset="0"/>
            </a:endParaRPr>
          </a:p>
        </p:txBody>
      </p:sp>
      <p:sp>
        <p:nvSpPr>
          <p:cNvPr id="5" name="Slide Number Placeholder 4">
            <a:extLst>
              <a:ext uri="{FF2B5EF4-FFF2-40B4-BE49-F238E27FC236}">
                <a16:creationId xmlns:a16="http://schemas.microsoft.com/office/drawing/2014/main" id="{98A46C35-B9B5-B9DB-DD7B-8AF0EB6A876D}"/>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a:spcAft>
                <a:spcPts val="600"/>
              </a:spcAft>
            </a:pPr>
            <a:fld id="{48F63A3B-78C7-47BE-AE5E-E10140E04643}" type="slidenum">
              <a:rPr lang="en-US" sz="1100" smtClean="0">
                <a:solidFill>
                  <a:schemeClr val="tx1">
                    <a:lumMod val="50000"/>
                    <a:lumOff val="50000"/>
                  </a:schemeClr>
                </a:solidFill>
              </a:rPr>
              <a:pPr>
                <a:spcAft>
                  <a:spcPts val="600"/>
                </a:spcAft>
              </a:pPr>
              <a:t>18</a:t>
            </a:fld>
            <a:endParaRPr lang="en-US" sz="1100">
              <a:solidFill>
                <a:schemeClr val="tx1">
                  <a:lumMod val="50000"/>
                  <a:lumOff val="50000"/>
                </a:schemeClr>
              </a:solidFill>
            </a:endParaRPr>
          </a:p>
        </p:txBody>
      </p:sp>
      <p:sp>
        <p:nvSpPr>
          <p:cNvPr id="3" name="Text Placeholder 3">
            <a:extLst>
              <a:ext uri="{FF2B5EF4-FFF2-40B4-BE49-F238E27FC236}">
                <a16:creationId xmlns:a16="http://schemas.microsoft.com/office/drawing/2014/main" id="{559D22ED-3DE6-5323-17C5-6E5DECA5F7AC}"/>
              </a:ext>
            </a:extLst>
          </p:cNvPr>
          <p:cNvSpPr>
            <a:spLocks noGrp="1"/>
          </p:cNvSpPr>
          <p:nvPr>
            <p:ph type="body" sz="half" idx="2"/>
          </p:nvPr>
        </p:nvSpPr>
        <p:spPr>
          <a:xfrm>
            <a:off x="97924" y="1547856"/>
            <a:ext cx="9895951" cy="1404893"/>
          </a:xfrm>
        </p:spPr>
        <p:txBody>
          <a:bodyPr vert="horz" lIns="91440" tIns="45720" rIns="91440" bIns="45720" rtlCol="0" anchor="ctr">
            <a:normAutofit/>
          </a:bodyPr>
          <a:lstStyle/>
          <a:p>
            <a:pPr lvl="1"/>
            <a:r>
              <a:rPr lang="en-US" sz="2600" dirty="0">
                <a:solidFill>
                  <a:srgbClr val="002060"/>
                </a:solidFill>
                <a:cs typeface="Arial" pitchFamily="34" charset="0"/>
              </a:rPr>
              <a:t>Limit the search to Proposals and Funded Agreements record type. You can search by a variety of criteria, including PI name:</a:t>
            </a:r>
          </a:p>
        </p:txBody>
      </p:sp>
      <p:pic>
        <p:nvPicPr>
          <p:cNvPr id="7" name="Picture 6">
            <a:extLst>
              <a:ext uri="{FF2B5EF4-FFF2-40B4-BE49-F238E27FC236}">
                <a16:creationId xmlns:a16="http://schemas.microsoft.com/office/drawing/2014/main" id="{94D3FA27-4E6D-D851-E51D-04CCC2F61A6B}"/>
              </a:ext>
            </a:extLst>
          </p:cNvPr>
          <p:cNvPicPr>
            <a:picLocks noChangeAspect="1"/>
          </p:cNvPicPr>
          <p:nvPr/>
        </p:nvPicPr>
        <p:blipFill>
          <a:blip r:embed="rId3"/>
          <a:stretch>
            <a:fillRect/>
          </a:stretch>
        </p:blipFill>
        <p:spPr>
          <a:xfrm>
            <a:off x="944715" y="2875654"/>
            <a:ext cx="9534525" cy="3544815"/>
          </a:xfrm>
          <a:prstGeom prst="rect">
            <a:avLst/>
          </a:prstGeom>
        </p:spPr>
      </p:pic>
    </p:spTree>
    <p:extLst>
      <p:ext uri="{BB962C8B-B14F-4D97-AF65-F5344CB8AC3E}">
        <p14:creationId xmlns:p14="http://schemas.microsoft.com/office/powerpoint/2010/main" val="1830212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8000">
              <a:schemeClr val="bg1">
                <a:lumMod val="95000"/>
              </a:schemeClr>
            </a:gs>
            <a:gs pos="93000">
              <a:schemeClr val="bg1">
                <a:lumMod val="75000"/>
              </a:schemeClr>
            </a:gs>
          </a:gsLst>
          <a:path path="circle">
            <a:fillToRect l="100000" t="100000"/>
          </a:path>
        </a:gradFill>
        <a:effectLst/>
      </p:bgPr>
    </p:bg>
    <p:spTree>
      <p:nvGrpSpPr>
        <p:cNvPr id="1" name="">
          <a:extLst>
            <a:ext uri="{FF2B5EF4-FFF2-40B4-BE49-F238E27FC236}">
              <a16:creationId xmlns:a16="http://schemas.microsoft.com/office/drawing/2014/main" id="{F601AF46-ED56-0B09-3CF7-7059E8B4DF25}"/>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87A316D-BC85-A78F-E34F-3C8F9ED51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3D96C3-B1E8-DE84-D2F1-1A6BCCA39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3B1F0F0-F491-C322-70A5-C75134EA8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4D6478F-A689-E193-CFD0-9358CA78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52DDF24-3333-2228-9DAB-A434CE886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AFB025-34D8-FD52-9D0F-7A060FB56463}"/>
              </a:ext>
            </a:extLst>
          </p:cNvPr>
          <p:cNvSpPr>
            <a:spLocks noGrp="1"/>
          </p:cNvSpPr>
          <p:nvPr>
            <p:ph type="title"/>
          </p:nvPr>
        </p:nvSpPr>
        <p:spPr>
          <a:xfrm>
            <a:off x="583289" y="257094"/>
            <a:ext cx="9895951" cy="1033669"/>
          </a:xfrm>
        </p:spPr>
        <p:txBody>
          <a:bodyPr vert="horz" lIns="91440" tIns="45720" rIns="91440" bIns="45720" rtlCol="0" anchor="ctr">
            <a:normAutofit/>
          </a:bodyPr>
          <a:lstStyle/>
          <a:p>
            <a:r>
              <a:rPr lang="en-US" sz="4000">
                <a:solidFill>
                  <a:srgbClr val="FFFFFF"/>
                </a:solidFill>
                <a:latin typeface="Georgia" panose="02040502050405020303" pitchFamily="18" charset="0"/>
              </a:rPr>
              <a:t>Tips for Finding an Agreement to Link</a:t>
            </a:r>
            <a:endParaRPr lang="en-US" sz="4000" kern="1200" dirty="0">
              <a:solidFill>
                <a:srgbClr val="FFFFFF"/>
              </a:solidFill>
              <a:latin typeface="Georgia" panose="02040502050405020303" pitchFamily="18" charset="0"/>
            </a:endParaRPr>
          </a:p>
        </p:txBody>
      </p:sp>
      <p:sp>
        <p:nvSpPr>
          <p:cNvPr id="5" name="Slide Number Placeholder 4">
            <a:extLst>
              <a:ext uri="{FF2B5EF4-FFF2-40B4-BE49-F238E27FC236}">
                <a16:creationId xmlns:a16="http://schemas.microsoft.com/office/drawing/2014/main" id="{B710EC32-4FF4-E3D3-1FE4-43F7211BE5BA}"/>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a:spcAft>
                <a:spcPts val="600"/>
              </a:spcAft>
            </a:pPr>
            <a:fld id="{48F63A3B-78C7-47BE-AE5E-E10140E04643}" type="slidenum">
              <a:rPr lang="en-US" sz="1100" smtClean="0">
                <a:solidFill>
                  <a:schemeClr val="tx1">
                    <a:lumMod val="50000"/>
                    <a:lumOff val="50000"/>
                  </a:schemeClr>
                </a:solidFill>
              </a:rPr>
              <a:pPr>
                <a:spcAft>
                  <a:spcPts val="600"/>
                </a:spcAft>
              </a:pPr>
              <a:t>19</a:t>
            </a:fld>
            <a:endParaRPr lang="en-US" sz="1100">
              <a:solidFill>
                <a:schemeClr val="tx1">
                  <a:lumMod val="50000"/>
                  <a:lumOff val="50000"/>
                </a:schemeClr>
              </a:solidFill>
            </a:endParaRPr>
          </a:p>
        </p:txBody>
      </p:sp>
      <p:sp>
        <p:nvSpPr>
          <p:cNvPr id="3" name="Text Placeholder 3">
            <a:extLst>
              <a:ext uri="{FF2B5EF4-FFF2-40B4-BE49-F238E27FC236}">
                <a16:creationId xmlns:a16="http://schemas.microsoft.com/office/drawing/2014/main" id="{77E6A734-74A9-D174-8911-ADE292CD62CF}"/>
              </a:ext>
            </a:extLst>
          </p:cNvPr>
          <p:cNvSpPr>
            <a:spLocks noGrp="1"/>
          </p:cNvSpPr>
          <p:nvPr>
            <p:ph type="body" sz="half" idx="2"/>
          </p:nvPr>
        </p:nvSpPr>
        <p:spPr>
          <a:xfrm>
            <a:off x="97924" y="1547856"/>
            <a:ext cx="11147557" cy="1404893"/>
          </a:xfrm>
        </p:spPr>
        <p:txBody>
          <a:bodyPr vert="horz" lIns="91440" tIns="45720" rIns="91440" bIns="45720" rtlCol="0" anchor="ctr">
            <a:normAutofit/>
          </a:bodyPr>
          <a:lstStyle/>
          <a:p>
            <a:pPr lvl="1"/>
            <a:r>
              <a:rPr lang="en-US" sz="2600" dirty="0">
                <a:solidFill>
                  <a:srgbClr val="002060"/>
                </a:solidFill>
                <a:cs typeface="Arial" pitchFamily="34" charset="0"/>
              </a:rPr>
              <a:t>Additional search criteria can be found by selecting the Advanced option. If you know the associated Compass/EPEX ID, enter it into the “Legacy ID” field. </a:t>
            </a:r>
          </a:p>
        </p:txBody>
      </p:sp>
      <p:pic>
        <p:nvPicPr>
          <p:cNvPr id="6" name="Picture 5">
            <a:extLst>
              <a:ext uri="{FF2B5EF4-FFF2-40B4-BE49-F238E27FC236}">
                <a16:creationId xmlns:a16="http://schemas.microsoft.com/office/drawing/2014/main" id="{5A01C27F-0B6D-8BF5-5079-425BCF430ACE}"/>
              </a:ext>
            </a:extLst>
          </p:cNvPr>
          <p:cNvPicPr>
            <a:picLocks noChangeAspect="1"/>
          </p:cNvPicPr>
          <p:nvPr/>
        </p:nvPicPr>
        <p:blipFill>
          <a:blip r:embed="rId3"/>
          <a:stretch>
            <a:fillRect/>
          </a:stretch>
        </p:blipFill>
        <p:spPr>
          <a:xfrm>
            <a:off x="946514" y="3179701"/>
            <a:ext cx="10298967" cy="2660771"/>
          </a:xfrm>
          <a:prstGeom prst="rect">
            <a:avLst/>
          </a:prstGeom>
        </p:spPr>
      </p:pic>
      <p:sp>
        <p:nvSpPr>
          <p:cNvPr id="8" name="Rectangle: Rounded Corners 7">
            <a:extLst>
              <a:ext uri="{FF2B5EF4-FFF2-40B4-BE49-F238E27FC236}">
                <a16:creationId xmlns:a16="http://schemas.microsoft.com/office/drawing/2014/main" id="{B129EC1B-57FD-20C2-1AF7-C7B59D63D3A6}"/>
              </a:ext>
            </a:extLst>
          </p:cNvPr>
          <p:cNvSpPr/>
          <p:nvPr/>
        </p:nvSpPr>
        <p:spPr>
          <a:xfrm>
            <a:off x="3448047" y="4386038"/>
            <a:ext cx="2647950" cy="352425"/>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8189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8000">
              <a:schemeClr val="bg1">
                <a:lumMod val="95000"/>
              </a:schemeClr>
            </a:gs>
            <a:gs pos="93000">
              <a:schemeClr val="bg1">
                <a:lumMod val="75000"/>
              </a:schemeClr>
            </a:gs>
          </a:gsLst>
          <a:path path="circle">
            <a:fillToRect l="100000" t="100000"/>
          </a:path>
        </a:gradFill>
        <a:effectLst/>
      </p:bgPr>
    </p:bg>
    <p:spTree>
      <p:nvGrpSpPr>
        <p:cNvPr id="1" name="">
          <a:extLst>
            <a:ext uri="{FF2B5EF4-FFF2-40B4-BE49-F238E27FC236}">
              <a16:creationId xmlns:a16="http://schemas.microsoft.com/office/drawing/2014/main" id="{75A591DD-BDCD-65F5-7A5E-18D1D9BA64EB}"/>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9078B6E-78FD-CA94-47B6-D3A59A06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546847-7514-4AEE-BF06-FDA4FA73F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2C34873-2A2B-2A9E-1DAA-D2BA0D2B0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FC6AB67-C3F4-2CA5-493A-A52378B7F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7B4F950-2304-064D-0962-441FBCE13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04629-A047-FEBD-ABD0-49222A098DCD}"/>
              </a:ext>
            </a:extLst>
          </p:cNvPr>
          <p:cNvSpPr>
            <a:spLocks noGrp="1"/>
          </p:cNvSpPr>
          <p:nvPr>
            <p:ph type="title"/>
          </p:nvPr>
        </p:nvSpPr>
        <p:spPr>
          <a:xfrm>
            <a:off x="768484" y="280614"/>
            <a:ext cx="9895951" cy="1033669"/>
          </a:xfrm>
        </p:spPr>
        <p:txBody>
          <a:bodyPr vert="horz" lIns="91440" tIns="45720" rIns="91440" bIns="45720" rtlCol="0" anchor="ctr">
            <a:normAutofit/>
          </a:bodyPr>
          <a:lstStyle/>
          <a:p>
            <a:pPr algn="ctr"/>
            <a:r>
              <a:rPr lang="en-US" sz="4000" kern="1200">
                <a:solidFill>
                  <a:srgbClr val="FFFFFF"/>
                </a:solidFill>
                <a:latin typeface="Georgia" panose="02040502050405020303" pitchFamily="18" charset="0"/>
              </a:rPr>
              <a:t>Session Objectives</a:t>
            </a:r>
            <a:endParaRPr lang="en-US" sz="4000" kern="1200" dirty="0">
              <a:solidFill>
                <a:srgbClr val="FFFFFF"/>
              </a:solidFill>
              <a:latin typeface="Georgia" panose="02040502050405020303" pitchFamily="18" charset="0"/>
            </a:endParaRPr>
          </a:p>
        </p:txBody>
      </p:sp>
      <p:sp>
        <p:nvSpPr>
          <p:cNvPr id="5" name="Slide Number Placeholder 4">
            <a:extLst>
              <a:ext uri="{FF2B5EF4-FFF2-40B4-BE49-F238E27FC236}">
                <a16:creationId xmlns:a16="http://schemas.microsoft.com/office/drawing/2014/main" id="{7BD73905-9A36-E5B1-F98E-1B6367E5A529}"/>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a:spcAft>
                <a:spcPts val="600"/>
              </a:spcAft>
            </a:pPr>
            <a:fld id="{48F63A3B-78C7-47BE-AE5E-E10140E04643}" type="slidenum">
              <a:rPr lang="en-US" sz="1100" smtClean="0">
                <a:solidFill>
                  <a:schemeClr val="tx1">
                    <a:lumMod val="50000"/>
                    <a:lumOff val="50000"/>
                  </a:schemeClr>
                </a:solidFill>
              </a:rPr>
              <a:pPr>
                <a:spcAft>
                  <a:spcPts val="600"/>
                </a:spcAft>
              </a:pPr>
              <a:t>2</a:t>
            </a:fld>
            <a:endParaRPr lang="en-US" sz="1100">
              <a:solidFill>
                <a:schemeClr val="tx1">
                  <a:lumMod val="50000"/>
                  <a:lumOff val="50000"/>
                </a:schemeClr>
              </a:solidFill>
            </a:endParaRPr>
          </a:p>
        </p:txBody>
      </p:sp>
      <p:graphicFrame>
        <p:nvGraphicFramePr>
          <p:cNvPr id="21" name="Text Placeholder 3">
            <a:extLst>
              <a:ext uri="{FF2B5EF4-FFF2-40B4-BE49-F238E27FC236}">
                <a16:creationId xmlns:a16="http://schemas.microsoft.com/office/drawing/2014/main" id="{2666D093-2E59-FC45-0F4B-57D4C57B27D8}"/>
              </a:ext>
            </a:extLst>
          </p:cNvPr>
          <p:cNvGraphicFramePr/>
          <p:nvPr>
            <p:extLst>
              <p:ext uri="{D42A27DB-BD31-4B8C-83A1-F6EECF244321}">
                <p14:modId xmlns:p14="http://schemas.microsoft.com/office/powerpoint/2010/main" val="3618711589"/>
              </p:ext>
            </p:extLst>
          </p:nvPr>
        </p:nvGraphicFramePr>
        <p:xfrm>
          <a:off x="768484" y="2036999"/>
          <a:ext cx="9895951" cy="441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0664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8000">
              <a:schemeClr val="bg1">
                <a:lumMod val="95000"/>
              </a:schemeClr>
            </a:gs>
            <a:gs pos="93000">
              <a:schemeClr val="bg1">
                <a:lumMod val="75000"/>
              </a:schemeClr>
            </a:gs>
          </a:gsLst>
          <a:path path="circle">
            <a:fillToRect l="100000" t="100000"/>
          </a:path>
        </a:gradFill>
        <a:effectLst/>
      </p:bgPr>
    </p:bg>
    <p:spTree>
      <p:nvGrpSpPr>
        <p:cNvPr id="1" name="">
          <a:extLst>
            <a:ext uri="{FF2B5EF4-FFF2-40B4-BE49-F238E27FC236}">
              <a16:creationId xmlns:a16="http://schemas.microsoft.com/office/drawing/2014/main" id="{C3CFC5DD-FC3E-7E3A-D5F0-961B481D8E04}"/>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8431CB0-1C5E-04BB-8C08-4396152CE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1B3E3E-12B4-5467-8FA5-D92BD51E5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E426E24-0561-B1E9-FAC1-8D3EA6531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64B4BAC-6B2F-0087-FDF6-9121D6AAE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A7BE69B-D638-C22C-0087-9AFC33371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04F91E-CA45-E6B3-E6F0-284D47C901F3}"/>
              </a:ext>
            </a:extLst>
          </p:cNvPr>
          <p:cNvSpPr>
            <a:spLocks noGrp="1"/>
          </p:cNvSpPr>
          <p:nvPr>
            <p:ph type="title"/>
          </p:nvPr>
        </p:nvSpPr>
        <p:spPr>
          <a:xfrm>
            <a:off x="583289" y="257094"/>
            <a:ext cx="9895951" cy="1033669"/>
          </a:xfrm>
        </p:spPr>
        <p:txBody>
          <a:bodyPr vert="horz" lIns="91440" tIns="45720" rIns="91440" bIns="45720" rtlCol="0" anchor="ctr">
            <a:normAutofit/>
          </a:bodyPr>
          <a:lstStyle/>
          <a:p>
            <a:r>
              <a:rPr lang="en-US" sz="4000">
                <a:solidFill>
                  <a:srgbClr val="FFFFFF"/>
                </a:solidFill>
                <a:latin typeface="Georgia" panose="02040502050405020303" pitchFamily="18" charset="0"/>
              </a:rPr>
              <a:t>Tips for Finding an Agreement to Link</a:t>
            </a:r>
            <a:endParaRPr lang="en-US" sz="4000" kern="1200" dirty="0">
              <a:solidFill>
                <a:srgbClr val="FFFFFF"/>
              </a:solidFill>
              <a:latin typeface="Georgia" panose="02040502050405020303" pitchFamily="18" charset="0"/>
            </a:endParaRPr>
          </a:p>
        </p:txBody>
      </p:sp>
      <p:sp>
        <p:nvSpPr>
          <p:cNvPr id="5" name="Slide Number Placeholder 4">
            <a:extLst>
              <a:ext uri="{FF2B5EF4-FFF2-40B4-BE49-F238E27FC236}">
                <a16:creationId xmlns:a16="http://schemas.microsoft.com/office/drawing/2014/main" id="{1DD57931-3C70-3343-14BC-374B5BFA5670}"/>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a:spcAft>
                <a:spcPts val="600"/>
              </a:spcAft>
            </a:pPr>
            <a:fld id="{48F63A3B-78C7-47BE-AE5E-E10140E04643}" type="slidenum">
              <a:rPr lang="en-US" sz="1100" smtClean="0">
                <a:solidFill>
                  <a:schemeClr val="tx1">
                    <a:lumMod val="50000"/>
                    <a:lumOff val="50000"/>
                  </a:schemeClr>
                </a:solidFill>
              </a:rPr>
              <a:pPr>
                <a:spcAft>
                  <a:spcPts val="600"/>
                </a:spcAft>
              </a:pPr>
              <a:t>20</a:t>
            </a:fld>
            <a:endParaRPr lang="en-US" sz="1100">
              <a:solidFill>
                <a:schemeClr val="tx1">
                  <a:lumMod val="50000"/>
                  <a:lumOff val="50000"/>
                </a:schemeClr>
              </a:solidFill>
            </a:endParaRPr>
          </a:p>
        </p:txBody>
      </p:sp>
      <p:sp>
        <p:nvSpPr>
          <p:cNvPr id="3" name="Text Placeholder 3">
            <a:extLst>
              <a:ext uri="{FF2B5EF4-FFF2-40B4-BE49-F238E27FC236}">
                <a16:creationId xmlns:a16="http://schemas.microsoft.com/office/drawing/2014/main" id="{B282E44F-4B9E-ED52-E394-2272D1AE2BE2}"/>
              </a:ext>
            </a:extLst>
          </p:cNvPr>
          <p:cNvSpPr>
            <a:spLocks noGrp="1"/>
          </p:cNvSpPr>
          <p:nvPr>
            <p:ph type="body" sz="half" idx="2"/>
          </p:nvPr>
        </p:nvSpPr>
        <p:spPr>
          <a:xfrm>
            <a:off x="97924" y="1547856"/>
            <a:ext cx="11147557" cy="1404893"/>
          </a:xfrm>
        </p:spPr>
        <p:txBody>
          <a:bodyPr vert="horz" lIns="91440" tIns="45720" rIns="91440" bIns="45720" rtlCol="0" anchor="ctr">
            <a:normAutofit/>
          </a:bodyPr>
          <a:lstStyle/>
          <a:p>
            <a:pPr lvl="1"/>
            <a:r>
              <a:rPr lang="en-US" sz="2600" dirty="0">
                <a:solidFill>
                  <a:srgbClr val="002060"/>
                </a:solidFill>
                <a:cs typeface="Arial" pitchFamily="34" charset="0"/>
              </a:rPr>
              <a:t>The Agreements number is also visible in EPEX/Compass:</a:t>
            </a:r>
          </a:p>
        </p:txBody>
      </p:sp>
      <p:pic>
        <p:nvPicPr>
          <p:cNvPr id="7" name="Picture 6">
            <a:extLst>
              <a:ext uri="{FF2B5EF4-FFF2-40B4-BE49-F238E27FC236}">
                <a16:creationId xmlns:a16="http://schemas.microsoft.com/office/drawing/2014/main" id="{44D21358-75B5-023F-B05B-D183A2FB7F47}"/>
              </a:ext>
            </a:extLst>
          </p:cNvPr>
          <p:cNvPicPr>
            <a:picLocks noChangeAspect="1"/>
          </p:cNvPicPr>
          <p:nvPr/>
        </p:nvPicPr>
        <p:blipFill>
          <a:blip r:embed="rId3"/>
          <a:stretch>
            <a:fillRect/>
          </a:stretch>
        </p:blipFill>
        <p:spPr>
          <a:xfrm>
            <a:off x="1205995" y="2702129"/>
            <a:ext cx="8931414" cy="3596952"/>
          </a:xfrm>
          <a:prstGeom prst="rect">
            <a:avLst/>
          </a:prstGeom>
        </p:spPr>
      </p:pic>
      <p:sp>
        <p:nvSpPr>
          <p:cNvPr id="9" name="Rectangle: Rounded Corners 8">
            <a:extLst>
              <a:ext uri="{FF2B5EF4-FFF2-40B4-BE49-F238E27FC236}">
                <a16:creationId xmlns:a16="http://schemas.microsoft.com/office/drawing/2014/main" id="{DC7716F8-859B-A35D-585A-17C2274055DC}"/>
              </a:ext>
            </a:extLst>
          </p:cNvPr>
          <p:cNvSpPr/>
          <p:nvPr/>
        </p:nvSpPr>
        <p:spPr>
          <a:xfrm>
            <a:off x="6171302" y="3103517"/>
            <a:ext cx="2166653" cy="344277"/>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9721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8000">
              <a:schemeClr val="bg1">
                <a:lumMod val="95000"/>
              </a:schemeClr>
            </a:gs>
            <a:gs pos="93000">
              <a:schemeClr val="bg1">
                <a:lumMod val="75000"/>
              </a:schemeClr>
            </a:gs>
          </a:gsLst>
          <a:path path="circle">
            <a:fillToRect l="100000" t="100000"/>
          </a:path>
        </a:gradFill>
        <a:effectLst/>
      </p:bgPr>
    </p:bg>
    <p:spTree>
      <p:nvGrpSpPr>
        <p:cNvPr id="1" name="">
          <a:extLst>
            <a:ext uri="{FF2B5EF4-FFF2-40B4-BE49-F238E27FC236}">
              <a16:creationId xmlns:a16="http://schemas.microsoft.com/office/drawing/2014/main" id="{4D96C69D-8C83-EE8E-6FF7-FB7AF92B4721}"/>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E423920-DAC0-DD60-BE41-412AB3C96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9D97E33-7865-83B4-899C-CE1361BF8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420E98-8109-89BD-D9A0-9EA48A61B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4EC3499-B34B-BB68-C3A2-5CCF966CA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A2E9F03-6EAD-0665-560C-CBA46718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50BF0A-592F-ADB4-226D-68EC221CCD2A}"/>
              </a:ext>
            </a:extLst>
          </p:cNvPr>
          <p:cNvSpPr>
            <a:spLocks noGrp="1"/>
          </p:cNvSpPr>
          <p:nvPr>
            <p:ph type="title"/>
          </p:nvPr>
        </p:nvSpPr>
        <p:spPr>
          <a:xfrm>
            <a:off x="583289" y="257094"/>
            <a:ext cx="10260419" cy="1033669"/>
          </a:xfrm>
        </p:spPr>
        <p:txBody>
          <a:bodyPr vert="horz" lIns="91440" tIns="45720" rIns="91440" bIns="45720" rtlCol="0" anchor="ctr">
            <a:normAutofit/>
          </a:bodyPr>
          <a:lstStyle/>
          <a:p>
            <a:r>
              <a:rPr lang="en-US" sz="4000" dirty="0">
                <a:solidFill>
                  <a:srgbClr val="FFFFFF"/>
                </a:solidFill>
                <a:latin typeface="Georgia" panose="02040502050405020303" pitchFamily="18" charset="0"/>
              </a:rPr>
              <a:t>Linking Records in Other Agreement Types</a:t>
            </a:r>
            <a:endParaRPr lang="en-US" sz="4000" kern="1200" dirty="0">
              <a:solidFill>
                <a:srgbClr val="FFFFFF"/>
              </a:solidFill>
              <a:latin typeface="Georgia" panose="02040502050405020303" pitchFamily="18" charset="0"/>
            </a:endParaRPr>
          </a:p>
        </p:txBody>
      </p:sp>
      <p:sp>
        <p:nvSpPr>
          <p:cNvPr id="5" name="Slide Number Placeholder 4">
            <a:extLst>
              <a:ext uri="{FF2B5EF4-FFF2-40B4-BE49-F238E27FC236}">
                <a16:creationId xmlns:a16="http://schemas.microsoft.com/office/drawing/2014/main" id="{9289E0B2-8967-F84E-2C4D-C61A14D282D0}"/>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a:spcAft>
                <a:spcPts val="600"/>
              </a:spcAft>
            </a:pPr>
            <a:fld id="{48F63A3B-78C7-47BE-AE5E-E10140E04643}" type="slidenum">
              <a:rPr lang="en-US" sz="1100" smtClean="0">
                <a:solidFill>
                  <a:schemeClr val="tx1">
                    <a:lumMod val="50000"/>
                    <a:lumOff val="50000"/>
                  </a:schemeClr>
                </a:solidFill>
              </a:rPr>
              <a:pPr>
                <a:spcAft>
                  <a:spcPts val="600"/>
                </a:spcAft>
              </a:pPr>
              <a:t>21</a:t>
            </a:fld>
            <a:endParaRPr lang="en-US" sz="1100">
              <a:solidFill>
                <a:schemeClr val="tx1">
                  <a:lumMod val="50000"/>
                  <a:lumOff val="50000"/>
                </a:schemeClr>
              </a:solidFill>
            </a:endParaRPr>
          </a:p>
        </p:txBody>
      </p:sp>
      <p:sp>
        <p:nvSpPr>
          <p:cNvPr id="3" name="Text Placeholder 3">
            <a:extLst>
              <a:ext uri="{FF2B5EF4-FFF2-40B4-BE49-F238E27FC236}">
                <a16:creationId xmlns:a16="http://schemas.microsoft.com/office/drawing/2014/main" id="{7742ED70-864E-E177-A6CC-5936FCDDE8B6}"/>
              </a:ext>
            </a:extLst>
          </p:cNvPr>
          <p:cNvSpPr>
            <a:spLocks noGrp="1"/>
          </p:cNvSpPr>
          <p:nvPr>
            <p:ph type="body" sz="half" idx="2"/>
          </p:nvPr>
        </p:nvSpPr>
        <p:spPr>
          <a:xfrm>
            <a:off x="97924" y="1547856"/>
            <a:ext cx="11147557" cy="1404893"/>
          </a:xfrm>
        </p:spPr>
        <p:txBody>
          <a:bodyPr vert="horz" lIns="91440" tIns="45720" rIns="91440" bIns="45720" rtlCol="0" anchor="ctr">
            <a:normAutofit/>
          </a:bodyPr>
          <a:lstStyle/>
          <a:p>
            <a:pPr lvl="1"/>
            <a:r>
              <a:rPr lang="en-US" sz="2600" dirty="0">
                <a:solidFill>
                  <a:srgbClr val="002060"/>
                </a:solidFill>
                <a:cs typeface="Arial" pitchFamily="34" charset="0"/>
              </a:rPr>
              <a:t>The user creating the record will identify the Humans protocol(s) associated with the Agreement. </a:t>
            </a:r>
          </a:p>
        </p:txBody>
      </p:sp>
      <p:pic>
        <p:nvPicPr>
          <p:cNvPr id="6" name="Picture 5">
            <a:extLst>
              <a:ext uri="{FF2B5EF4-FFF2-40B4-BE49-F238E27FC236}">
                <a16:creationId xmlns:a16="http://schemas.microsoft.com/office/drawing/2014/main" id="{C87EF049-8DC4-BA27-7958-B487D5A96C60}"/>
              </a:ext>
            </a:extLst>
          </p:cNvPr>
          <p:cNvPicPr>
            <a:picLocks noChangeAspect="1"/>
          </p:cNvPicPr>
          <p:nvPr/>
        </p:nvPicPr>
        <p:blipFill>
          <a:blip r:embed="rId3"/>
          <a:stretch>
            <a:fillRect/>
          </a:stretch>
        </p:blipFill>
        <p:spPr>
          <a:xfrm>
            <a:off x="1118240" y="3028391"/>
            <a:ext cx="9190516" cy="2385267"/>
          </a:xfrm>
          <a:prstGeom prst="rect">
            <a:avLst/>
          </a:prstGeom>
        </p:spPr>
      </p:pic>
    </p:spTree>
    <p:extLst>
      <p:ext uri="{BB962C8B-B14F-4D97-AF65-F5344CB8AC3E}">
        <p14:creationId xmlns:p14="http://schemas.microsoft.com/office/powerpoint/2010/main" val="3648578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8000">
              <a:schemeClr val="bg1">
                <a:lumMod val="95000"/>
              </a:schemeClr>
            </a:gs>
            <a:gs pos="93000">
              <a:schemeClr val="bg1">
                <a:lumMod val="75000"/>
              </a:schemeClr>
            </a:gs>
          </a:gsLst>
          <a:path path="circle">
            <a:fillToRect l="100000" t="100000"/>
          </a:path>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6">
            <a:extLst>
              <a:ext uri="{FF2B5EF4-FFF2-40B4-BE49-F238E27FC236}">
                <a16:creationId xmlns:a16="http://schemas.microsoft.com/office/drawing/2014/main" id="{45E34706-A3E4-676A-E05E-2064BC4EBE93}"/>
              </a:ext>
            </a:extLst>
          </p:cNvPr>
          <p:cNvSpPr txBox="1">
            <a:spLocks/>
          </p:cNvSpPr>
          <p:nvPr/>
        </p:nvSpPr>
        <p:spPr>
          <a:xfrm>
            <a:off x="354105" y="2699581"/>
            <a:ext cx="3275351" cy="107090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altLang="ko-KR" sz="4000" b="1" kern="1200" dirty="0">
                <a:solidFill>
                  <a:srgbClr val="FFFFFF"/>
                </a:solidFill>
                <a:ea typeface="+mj-ea"/>
                <a:cs typeface="+mj-cs"/>
              </a:rPr>
              <a:t>QUESTIONS?</a:t>
            </a:r>
          </a:p>
          <a:p>
            <a:pPr marL="0" indent="0">
              <a:spcBef>
                <a:spcPct val="0"/>
              </a:spcBef>
              <a:spcAft>
                <a:spcPts val="600"/>
              </a:spcAft>
              <a:buNone/>
            </a:pPr>
            <a:endParaRPr lang="en-US" sz="4000" b="1" dirty="0">
              <a:solidFill>
                <a:srgbClr val="FFFFFF"/>
              </a:solidFill>
              <a:latin typeface="+mj-lt"/>
              <a:ea typeface="+mj-ea"/>
              <a:cs typeface="+mj-cs"/>
            </a:endParaRPr>
          </a:p>
        </p:txBody>
      </p:sp>
      <p:pic>
        <p:nvPicPr>
          <p:cNvPr id="15" name="Picture Placeholder 14">
            <a:extLst>
              <a:ext uri="{FF2B5EF4-FFF2-40B4-BE49-F238E27FC236}">
                <a16:creationId xmlns:a16="http://schemas.microsoft.com/office/drawing/2014/main" id="{FC5F6024-6F71-EC82-DC12-A054D2AD4BB3}"/>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6349" r="16349"/>
          <a:stretch/>
        </p:blipFill>
        <p:spPr>
          <a:xfrm>
            <a:off x="5126863" y="467208"/>
            <a:ext cx="5976877" cy="5923584"/>
          </a:xfrm>
          <a:prstGeom prst="rect">
            <a:avLst/>
          </a:prstGeom>
        </p:spPr>
      </p:pic>
    </p:spTree>
    <p:extLst>
      <p:ext uri="{BB962C8B-B14F-4D97-AF65-F5344CB8AC3E}">
        <p14:creationId xmlns:p14="http://schemas.microsoft.com/office/powerpoint/2010/main" val="2201126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8000">
              <a:schemeClr val="bg1">
                <a:lumMod val="95000"/>
              </a:schemeClr>
            </a:gs>
            <a:gs pos="93000">
              <a:schemeClr val="bg1">
                <a:lumMod val="75000"/>
              </a:schemeClr>
            </a:gs>
          </a:gsLst>
          <a:path path="circle">
            <a:fillToRect l="100000" t="100000"/>
          </a:path>
        </a:gradFill>
        <a:effectLst/>
      </p:bgPr>
    </p:bg>
    <p:spTree>
      <p:nvGrpSpPr>
        <p:cNvPr id="1" name="">
          <a:extLst>
            <a:ext uri="{FF2B5EF4-FFF2-40B4-BE49-F238E27FC236}">
              <a16:creationId xmlns:a16="http://schemas.microsoft.com/office/drawing/2014/main" id="{3A1A17B1-E863-9FED-3719-18913CD087D9}"/>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69628C6-9E7B-1313-EEDD-DCD0B4A181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EB052FF-B228-C42D-DB48-E0898D2D8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E36A9B1-E6E1-C13B-E3E7-4C7B18276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202056-D436-EBE7-6FF7-9F5A73E23C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6814F9-2D4C-FF9B-E81C-97AA02A1D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F086BB-FCA6-1765-0D69-E5C8F794E3DE}"/>
              </a:ext>
            </a:extLst>
          </p:cNvPr>
          <p:cNvSpPr>
            <a:spLocks noGrp="1"/>
          </p:cNvSpPr>
          <p:nvPr>
            <p:ph type="title"/>
          </p:nvPr>
        </p:nvSpPr>
        <p:spPr>
          <a:xfrm>
            <a:off x="768484" y="280614"/>
            <a:ext cx="9895951" cy="1033669"/>
          </a:xfrm>
        </p:spPr>
        <p:txBody>
          <a:bodyPr vert="horz" lIns="91440" tIns="45720" rIns="91440" bIns="45720" rtlCol="0" anchor="ctr">
            <a:normAutofit/>
          </a:bodyPr>
          <a:lstStyle/>
          <a:p>
            <a:r>
              <a:rPr lang="en-US" sz="4000" kern="1200">
                <a:solidFill>
                  <a:srgbClr val="FFFFFF"/>
                </a:solidFill>
                <a:latin typeface="Georgia" panose="02040502050405020303" pitchFamily="18" charset="0"/>
              </a:rPr>
              <a:t>Insight Implementation – Current Status</a:t>
            </a:r>
            <a:endParaRPr lang="en-US" sz="4000" kern="1200" dirty="0">
              <a:solidFill>
                <a:srgbClr val="FFFFFF"/>
              </a:solidFill>
              <a:latin typeface="Georgia" panose="02040502050405020303" pitchFamily="18" charset="0"/>
            </a:endParaRPr>
          </a:p>
        </p:txBody>
      </p:sp>
      <p:sp>
        <p:nvSpPr>
          <p:cNvPr id="4" name="Text Placeholder 3">
            <a:extLst>
              <a:ext uri="{FF2B5EF4-FFF2-40B4-BE49-F238E27FC236}">
                <a16:creationId xmlns:a16="http://schemas.microsoft.com/office/drawing/2014/main" id="{ABA8AB5F-155D-1612-C00D-DB82D3F66126}"/>
              </a:ext>
            </a:extLst>
          </p:cNvPr>
          <p:cNvSpPr>
            <a:spLocks noGrp="1"/>
          </p:cNvSpPr>
          <p:nvPr>
            <p:ph type="body" sz="half" idx="2"/>
          </p:nvPr>
        </p:nvSpPr>
        <p:spPr>
          <a:xfrm>
            <a:off x="768484" y="2215807"/>
            <a:ext cx="9895951" cy="4584076"/>
          </a:xfrm>
        </p:spPr>
        <p:txBody>
          <a:bodyPr vert="horz" lIns="91440" tIns="45720" rIns="91440" bIns="45720" rtlCol="0" anchor="ctr">
            <a:normAutofit lnSpcReduction="10000"/>
          </a:bodyPr>
          <a:lstStyle/>
          <a:p>
            <a:pPr marL="342900" indent="-342900">
              <a:buFont typeface="Arial" panose="020B0604020202020204" pitchFamily="34" charset="0"/>
              <a:buChar char="•"/>
            </a:pPr>
            <a:r>
              <a:rPr lang="en-US" altLang="ko-KR" sz="2800">
                <a:solidFill>
                  <a:srgbClr val="002060"/>
                </a:solidFill>
                <a:cs typeface="Arial" pitchFamily="34" charset="0"/>
              </a:rPr>
              <a:t>Initial Insight Implementation – September 2, 2025</a:t>
            </a:r>
          </a:p>
          <a:p>
            <a:pPr marL="342900" indent="-342900">
              <a:buFont typeface="Arial" panose="020B0604020202020204" pitchFamily="34" charset="0"/>
              <a:buChar char="•"/>
            </a:pPr>
            <a:r>
              <a:rPr lang="en-US" sz="2800">
                <a:solidFill>
                  <a:srgbClr val="002060"/>
                </a:solidFill>
                <a:cs typeface="Arial" pitchFamily="34" charset="0"/>
              </a:rPr>
              <a:t>Included Humans and Agreements</a:t>
            </a:r>
          </a:p>
          <a:p>
            <a:pPr marL="342900" indent="-342900">
              <a:buFont typeface="Arial" panose="020B0604020202020204" pitchFamily="34" charset="0"/>
              <a:buChar char="•"/>
            </a:pPr>
            <a:r>
              <a:rPr lang="en-US" sz="2800">
                <a:solidFill>
                  <a:srgbClr val="002060"/>
                </a:solidFill>
                <a:cs typeface="Arial" pitchFamily="34" charset="0"/>
              </a:rPr>
              <a:t>Agreements module includes 6 different “record types:”</a:t>
            </a:r>
          </a:p>
          <a:p>
            <a:pPr marL="800100" lvl="1" indent="-342900">
              <a:buFont typeface="Arial" panose="020B0604020202020204" pitchFamily="34" charset="0"/>
              <a:buChar char="•"/>
            </a:pPr>
            <a:r>
              <a:rPr lang="en-US" sz="2600">
                <a:solidFill>
                  <a:srgbClr val="002060"/>
                </a:solidFill>
                <a:cs typeface="Arial" pitchFamily="34" charset="0"/>
              </a:rPr>
              <a:t>Proposals and Funded Agreements</a:t>
            </a:r>
          </a:p>
          <a:p>
            <a:pPr marL="800100" lvl="1" indent="-342900">
              <a:buFont typeface="Arial" panose="020B0604020202020204" pitchFamily="34" charset="0"/>
              <a:buChar char="•"/>
            </a:pPr>
            <a:r>
              <a:rPr lang="en-US" sz="2600">
                <a:solidFill>
                  <a:srgbClr val="002060"/>
                </a:solidFill>
                <a:cs typeface="Arial" pitchFamily="34" charset="0"/>
              </a:rPr>
              <a:t>CDAs</a:t>
            </a:r>
          </a:p>
          <a:p>
            <a:pPr marL="800100" lvl="1" indent="-342900">
              <a:buFont typeface="Arial" panose="020B0604020202020204" pitchFamily="34" charset="0"/>
              <a:buChar char="•"/>
            </a:pPr>
            <a:r>
              <a:rPr lang="en-US" sz="2600">
                <a:solidFill>
                  <a:srgbClr val="002060"/>
                </a:solidFill>
                <a:cs typeface="Arial" pitchFamily="34" charset="0"/>
              </a:rPr>
              <a:t>MTAs</a:t>
            </a:r>
          </a:p>
          <a:p>
            <a:pPr marL="800100" lvl="1" indent="-342900">
              <a:buFont typeface="Arial" panose="020B0604020202020204" pitchFamily="34" charset="0"/>
              <a:buChar char="•"/>
            </a:pPr>
            <a:r>
              <a:rPr lang="en-US" sz="2600">
                <a:solidFill>
                  <a:srgbClr val="002060"/>
                </a:solidFill>
                <a:cs typeface="Arial" pitchFamily="34" charset="0"/>
              </a:rPr>
              <a:t>DUAs</a:t>
            </a:r>
          </a:p>
          <a:p>
            <a:pPr marL="800100" lvl="1" indent="-342900">
              <a:buFont typeface="Arial" panose="020B0604020202020204" pitchFamily="34" charset="0"/>
              <a:buChar char="•"/>
            </a:pPr>
            <a:r>
              <a:rPr lang="en-US" sz="2600">
                <a:solidFill>
                  <a:srgbClr val="002060"/>
                </a:solidFill>
                <a:cs typeface="Arial" pitchFamily="34" charset="0"/>
              </a:rPr>
              <a:t>Unfunded/Miscellaneous</a:t>
            </a:r>
          </a:p>
          <a:p>
            <a:pPr marL="800100" lvl="1" indent="-342900">
              <a:buFont typeface="Arial" panose="020B0604020202020204" pitchFamily="34" charset="0"/>
              <a:buChar char="•"/>
            </a:pPr>
            <a:r>
              <a:rPr lang="en-US" sz="2600">
                <a:solidFill>
                  <a:srgbClr val="002060"/>
                </a:solidFill>
                <a:cs typeface="Arial" pitchFamily="34" charset="0"/>
              </a:rPr>
              <a:t>External Activities (not use by OSP)</a:t>
            </a:r>
          </a:p>
          <a:p>
            <a:pPr marL="342900" indent="-342900">
              <a:buFont typeface="Arial" panose="020B0604020202020204" pitchFamily="34" charset="0"/>
              <a:buChar char="•"/>
            </a:pPr>
            <a:r>
              <a:rPr lang="en-US" sz="2600">
                <a:solidFill>
                  <a:srgbClr val="002060"/>
                </a:solidFill>
                <a:cs typeface="Arial" pitchFamily="34" charset="0"/>
              </a:rPr>
              <a:t>Agreements implemented with modified functionality related to Proposals and Funded Agreements</a:t>
            </a:r>
          </a:p>
          <a:p>
            <a:pPr marL="800100" lvl="1" indent="-342900">
              <a:buFont typeface="Arial" panose="020B0604020202020204" pitchFamily="34" charset="0"/>
              <a:buChar char="•"/>
            </a:pPr>
            <a:endParaRPr lang="en-US" sz="2600">
              <a:solidFill>
                <a:srgbClr val="002060"/>
              </a:solidFill>
              <a:cs typeface="Arial" pitchFamily="34" charset="0"/>
            </a:endParaRPr>
          </a:p>
          <a:p>
            <a:endParaRPr lang="en-US" sz="2800" dirty="0">
              <a:solidFill>
                <a:srgbClr val="002060"/>
              </a:solidFill>
              <a:cs typeface="Arial" pitchFamily="34" charset="0"/>
            </a:endParaRPr>
          </a:p>
        </p:txBody>
      </p:sp>
      <p:sp>
        <p:nvSpPr>
          <p:cNvPr id="5" name="Slide Number Placeholder 4">
            <a:extLst>
              <a:ext uri="{FF2B5EF4-FFF2-40B4-BE49-F238E27FC236}">
                <a16:creationId xmlns:a16="http://schemas.microsoft.com/office/drawing/2014/main" id="{3968D7A5-A800-706F-3D83-A3A6BA59F385}"/>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a:spcAft>
                <a:spcPts val="600"/>
              </a:spcAft>
            </a:pPr>
            <a:fld id="{48F63A3B-78C7-47BE-AE5E-E10140E04643}" type="slidenum">
              <a:rPr lang="en-US" sz="1100">
                <a:solidFill>
                  <a:schemeClr val="tx1">
                    <a:lumMod val="50000"/>
                    <a:lumOff val="50000"/>
                  </a:schemeClr>
                </a:solidFill>
              </a:rPr>
              <a:pPr>
                <a:spcAft>
                  <a:spcPts val="600"/>
                </a:spcAft>
              </a:pPr>
              <a:t>3</a:t>
            </a:fld>
            <a:endParaRPr lang="en-US" sz="1100">
              <a:solidFill>
                <a:schemeClr val="tx1">
                  <a:lumMod val="50000"/>
                  <a:lumOff val="50000"/>
                </a:schemeClr>
              </a:solidFill>
            </a:endParaRPr>
          </a:p>
        </p:txBody>
      </p:sp>
    </p:spTree>
    <p:extLst>
      <p:ext uri="{BB962C8B-B14F-4D97-AF65-F5344CB8AC3E}">
        <p14:creationId xmlns:p14="http://schemas.microsoft.com/office/powerpoint/2010/main" val="3356895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8000">
              <a:schemeClr val="bg1">
                <a:lumMod val="95000"/>
              </a:schemeClr>
            </a:gs>
            <a:gs pos="93000">
              <a:schemeClr val="bg1">
                <a:lumMod val="75000"/>
              </a:schemeClr>
            </a:gs>
          </a:gsLst>
          <a:path path="circle">
            <a:fillToRect l="100000" t="100000"/>
          </a:path>
        </a:gradFill>
        <a:effectLst/>
      </p:bgPr>
    </p:bg>
    <p:spTree>
      <p:nvGrpSpPr>
        <p:cNvPr id="1" name="">
          <a:extLst>
            <a:ext uri="{FF2B5EF4-FFF2-40B4-BE49-F238E27FC236}">
              <a16:creationId xmlns:a16="http://schemas.microsoft.com/office/drawing/2014/main" id="{F9335B2A-B3FF-2979-8CE7-4AEABFC3B3B0}"/>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Rectangle 3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43695C-E44C-1BFB-9E1B-A388A9734A0A}"/>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3700" kern="1200">
                <a:solidFill>
                  <a:srgbClr val="FFFFFF"/>
                </a:solidFill>
                <a:latin typeface="+mj-lt"/>
                <a:ea typeface="+mj-ea"/>
                <a:cs typeface="+mj-cs"/>
              </a:rPr>
              <a:t>Insight Implementation – Current Status</a:t>
            </a:r>
          </a:p>
        </p:txBody>
      </p:sp>
      <p:sp>
        <p:nvSpPr>
          <p:cNvPr id="4" name="Text Placeholder 3">
            <a:extLst>
              <a:ext uri="{FF2B5EF4-FFF2-40B4-BE49-F238E27FC236}">
                <a16:creationId xmlns:a16="http://schemas.microsoft.com/office/drawing/2014/main" id="{D9757DA4-E77D-90BC-4548-FEC34019F914}"/>
              </a:ext>
            </a:extLst>
          </p:cNvPr>
          <p:cNvSpPr>
            <a:spLocks noGrp="1"/>
          </p:cNvSpPr>
          <p:nvPr>
            <p:ph type="body" sz="half" idx="2"/>
          </p:nvPr>
        </p:nvSpPr>
        <p:spPr>
          <a:xfrm>
            <a:off x="4810259" y="649480"/>
            <a:ext cx="6555347" cy="5546047"/>
          </a:xfrm>
        </p:spPr>
        <p:txBody>
          <a:bodyPr vert="horz" lIns="91440" tIns="45720" rIns="91440" bIns="45720" rtlCol="0" anchor="ctr">
            <a:normAutofit/>
          </a:bodyPr>
          <a:lstStyle/>
          <a:p>
            <a:pPr marL="114300"/>
            <a:r>
              <a:rPr lang="en-US" sz="2800" dirty="0"/>
              <a:t>Agreements Module, current functions:</a:t>
            </a:r>
          </a:p>
          <a:p>
            <a:pPr marL="800100" lvl="1" indent="-228600">
              <a:buFont typeface="Arial" panose="020B0604020202020204" pitchFamily="34" charset="0"/>
              <a:buChar char="•"/>
            </a:pPr>
            <a:r>
              <a:rPr lang="en-US" sz="2800" dirty="0"/>
              <a:t>Replaces RAS “Intent to Submit” form for Proposals and Funded Agreements record type</a:t>
            </a:r>
          </a:p>
          <a:p>
            <a:pPr marL="800100" lvl="1" indent="-228600">
              <a:buFont typeface="Arial" panose="020B0604020202020204" pitchFamily="34" charset="0"/>
              <a:buChar char="•"/>
            </a:pPr>
            <a:r>
              <a:rPr lang="en-US" sz="2800" dirty="0"/>
              <a:t>Used for management of certain </a:t>
            </a:r>
            <a:r>
              <a:rPr lang="en-US" sz="2800" dirty="0" err="1"/>
              <a:t>pre-award</a:t>
            </a:r>
            <a:r>
              <a:rPr lang="en-US" sz="2800" dirty="0"/>
              <a:t> functions, including JIT and tracking of contract negotiation</a:t>
            </a:r>
          </a:p>
          <a:p>
            <a:pPr marL="800100" lvl="1" indent="-228600">
              <a:buFont typeface="Arial" panose="020B0604020202020204" pitchFamily="34" charset="0"/>
              <a:buChar char="•"/>
            </a:pPr>
            <a:r>
              <a:rPr lang="en-US" sz="2800" dirty="0"/>
              <a:t>Intake/management of all CDAs, MTAs, DUAs and Unfunded/Miscellaneous record types</a:t>
            </a:r>
          </a:p>
          <a:p>
            <a:pPr marL="800100" lvl="1" indent="-228600">
              <a:buFont typeface="Arial" panose="020B0604020202020204" pitchFamily="34" charset="0"/>
              <a:buChar char="•"/>
            </a:pPr>
            <a:r>
              <a:rPr lang="en-US" sz="2800" dirty="0"/>
              <a:t>EPEX/Compass remain in use; will be further modified as part of Release 2 of Insight</a:t>
            </a:r>
          </a:p>
        </p:txBody>
      </p:sp>
      <p:sp>
        <p:nvSpPr>
          <p:cNvPr id="5" name="Slide Number Placeholder 4">
            <a:extLst>
              <a:ext uri="{FF2B5EF4-FFF2-40B4-BE49-F238E27FC236}">
                <a16:creationId xmlns:a16="http://schemas.microsoft.com/office/drawing/2014/main" id="{C046F753-B283-FBC4-46A7-67F5283D0C58}"/>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48F63A3B-78C7-47BE-AE5E-E10140E04643}" type="slidenum">
              <a:rPr lang="en-US" sz="1100" smtClean="0">
                <a:solidFill>
                  <a:schemeClr val="tx1">
                    <a:lumMod val="50000"/>
                    <a:lumOff val="50000"/>
                  </a:schemeClr>
                </a:solidFill>
              </a:rPr>
              <a:pPr>
                <a:spcAft>
                  <a:spcPts val="600"/>
                </a:spcAft>
              </a:pPr>
              <a:t>4</a:t>
            </a:fld>
            <a:endParaRPr lang="en-US" sz="1100">
              <a:solidFill>
                <a:schemeClr val="tx1">
                  <a:lumMod val="50000"/>
                  <a:lumOff val="50000"/>
                </a:schemeClr>
              </a:solidFill>
            </a:endParaRPr>
          </a:p>
        </p:txBody>
      </p:sp>
    </p:spTree>
    <p:extLst>
      <p:ext uri="{BB962C8B-B14F-4D97-AF65-F5344CB8AC3E}">
        <p14:creationId xmlns:p14="http://schemas.microsoft.com/office/powerpoint/2010/main" val="1013150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8000">
              <a:schemeClr val="bg1">
                <a:lumMod val="95000"/>
              </a:schemeClr>
            </a:gs>
            <a:gs pos="93000">
              <a:schemeClr val="bg1">
                <a:lumMod val="75000"/>
              </a:schemeClr>
            </a:gs>
          </a:gsLst>
          <a:path path="circle">
            <a:fillToRect l="100000" t="100000"/>
          </a:path>
        </a:gradFill>
        <a:effectLst/>
      </p:bgPr>
    </p:bg>
    <p:spTree>
      <p:nvGrpSpPr>
        <p:cNvPr id="1" name="">
          <a:extLst>
            <a:ext uri="{FF2B5EF4-FFF2-40B4-BE49-F238E27FC236}">
              <a16:creationId xmlns:a16="http://schemas.microsoft.com/office/drawing/2014/main" id="{894E9775-8DFA-4430-4E72-25548DFCD98C}"/>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Rectangle 3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1509F1-DB07-80CD-EED1-71CE03EC32A4}"/>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3700" kern="1200">
                <a:solidFill>
                  <a:srgbClr val="FFFFFF"/>
                </a:solidFill>
                <a:latin typeface="+mj-lt"/>
                <a:ea typeface="+mj-ea"/>
                <a:cs typeface="+mj-cs"/>
              </a:rPr>
              <a:t>Insight Implementation – Current Status</a:t>
            </a:r>
          </a:p>
        </p:txBody>
      </p:sp>
      <p:sp>
        <p:nvSpPr>
          <p:cNvPr id="4" name="Text Placeholder 3">
            <a:extLst>
              <a:ext uri="{FF2B5EF4-FFF2-40B4-BE49-F238E27FC236}">
                <a16:creationId xmlns:a16="http://schemas.microsoft.com/office/drawing/2014/main" id="{005F6BE8-7726-0E06-544B-3AB4D0E9154F}"/>
              </a:ext>
            </a:extLst>
          </p:cNvPr>
          <p:cNvSpPr>
            <a:spLocks noGrp="1"/>
          </p:cNvSpPr>
          <p:nvPr>
            <p:ph type="body" sz="half" idx="2"/>
          </p:nvPr>
        </p:nvSpPr>
        <p:spPr>
          <a:xfrm>
            <a:off x="4810259" y="649480"/>
            <a:ext cx="6555347" cy="5546047"/>
          </a:xfrm>
        </p:spPr>
        <p:txBody>
          <a:bodyPr vert="horz" lIns="91440" tIns="45720" rIns="91440" bIns="45720" rtlCol="0" anchor="ctr">
            <a:noAutofit/>
          </a:bodyPr>
          <a:lstStyle/>
          <a:p>
            <a:pPr marL="114300"/>
            <a:r>
              <a:rPr lang="en-US" altLang="ko-KR" sz="2800" dirty="0"/>
              <a:t>EPEX/Compass usage includes:</a:t>
            </a:r>
          </a:p>
          <a:p>
            <a:pPr marL="800100" lvl="1" indent="-228600">
              <a:buFont typeface="Arial" panose="020B0604020202020204" pitchFamily="34" charset="0"/>
              <a:buChar char="•"/>
            </a:pPr>
            <a:r>
              <a:rPr lang="en-US" sz="2800" dirty="0"/>
              <a:t>Proposal routing for internal approvals, per existing business practices</a:t>
            </a:r>
          </a:p>
          <a:p>
            <a:pPr marL="800100" lvl="1" indent="-228600">
              <a:buFont typeface="Arial" panose="020B0604020202020204" pitchFamily="34" charset="0"/>
              <a:buChar char="•"/>
            </a:pPr>
            <a:r>
              <a:rPr lang="en-US" sz="2800" dirty="0"/>
              <a:t>Award set-up and award management</a:t>
            </a:r>
          </a:p>
          <a:p>
            <a:pPr marL="800100" lvl="1" indent="-228600">
              <a:buFont typeface="Arial" panose="020B0604020202020204" pitchFamily="34" charset="0"/>
              <a:buChar char="•"/>
            </a:pPr>
            <a:r>
              <a:rPr lang="en-US" sz="2800" dirty="0"/>
              <a:t>Requesting and managing prior approval requests using Grant Forms, per existing business practices</a:t>
            </a:r>
          </a:p>
          <a:p>
            <a:pPr marL="800100" lvl="1" indent="-228600">
              <a:buFont typeface="Arial" panose="020B0604020202020204" pitchFamily="34" charset="0"/>
              <a:buChar char="•"/>
            </a:pPr>
            <a:r>
              <a:rPr lang="en-US" sz="2800" dirty="0"/>
              <a:t>Requesting and managing outgoing subawards, per existing business practices</a:t>
            </a:r>
          </a:p>
          <a:p>
            <a:pPr marL="800100" lvl="1" indent="-228600">
              <a:buFont typeface="Arial" panose="020B0604020202020204" pitchFamily="34" charset="0"/>
              <a:buChar char="•"/>
            </a:pPr>
            <a:r>
              <a:rPr lang="en-US" sz="2800" dirty="0"/>
              <a:t>Minimal integration between Compass and Insight – each record will reference the other</a:t>
            </a:r>
          </a:p>
        </p:txBody>
      </p:sp>
      <p:sp>
        <p:nvSpPr>
          <p:cNvPr id="5" name="Slide Number Placeholder 4">
            <a:extLst>
              <a:ext uri="{FF2B5EF4-FFF2-40B4-BE49-F238E27FC236}">
                <a16:creationId xmlns:a16="http://schemas.microsoft.com/office/drawing/2014/main" id="{84CE4936-E7B0-D348-9C85-1DBA190FFBBE}"/>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48F63A3B-78C7-47BE-AE5E-E10140E04643}" type="slidenum">
              <a:rPr lang="en-US" sz="1100">
                <a:solidFill>
                  <a:schemeClr val="tx1">
                    <a:lumMod val="50000"/>
                    <a:lumOff val="50000"/>
                  </a:schemeClr>
                </a:solidFill>
              </a:rPr>
              <a:pPr>
                <a:spcAft>
                  <a:spcPts val="600"/>
                </a:spcAft>
              </a:pPr>
              <a:t>5</a:t>
            </a:fld>
            <a:endParaRPr lang="en-US" sz="1100">
              <a:solidFill>
                <a:schemeClr val="tx1">
                  <a:lumMod val="50000"/>
                  <a:lumOff val="50000"/>
                </a:schemeClr>
              </a:solidFill>
            </a:endParaRPr>
          </a:p>
        </p:txBody>
      </p:sp>
    </p:spTree>
    <p:extLst>
      <p:ext uri="{BB962C8B-B14F-4D97-AF65-F5344CB8AC3E}">
        <p14:creationId xmlns:p14="http://schemas.microsoft.com/office/powerpoint/2010/main" val="976156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8000">
              <a:schemeClr val="bg1">
                <a:lumMod val="95000"/>
              </a:schemeClr>
            </a:gs>
            <a:gs pos="93000">
              <a:schemeClr val="bg1">
                <a:lumMod val="75000"/>
              </a:schemeClr>
            </a:gs>
          </a:gsLst>
          <a:path path="circle">
            <a:fillToRect l="100000" t="100000"/>
          </a:path>
        </a:gradFill>
        <a:effectLst/>
      </p:bgPr>
    </p:bg>
    <p:spTree>
      <p:nvGrpSpPr>
        <p:cNvPr id="1" name="">
          <a:extLst>
            <a:ext uri="{FF2B5EF4-FFF2-40B4-BE49-F238E27FC236}">
              <a16:creationId xmlns:a16="http://schemas.microsoft.com/office/drawing/2014/main" id="{73BB37F4-C42D-98F8-042B-7089BE7C6902}"/>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C3FBB05-1863-607D-F6F4-494D7AE31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D3FFF7B-FC72-92BF-0684-9EEA52AAA6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C356A32-7115-7393-5979-1634F861E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CBD4404-72D1-5EAA-CF1A-3CB9AEAC5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61FA6C8-2CDF-BB4B-2E4A-71DEE1A57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B5431D-814B-F841-8800-01ADC2CA4909}"/>
              </a:ext>
            </a:extLst>
          </p:cNvPr>
          <p:cNvSpPr>
            <a:spLocks noGrp="1"/>
          </p:cNvSpPr>
          <p:nvPr>
            <p:ph type="title"/>
          </p:nvPr>
        </p:nvSpPr>
        <p:spPr>
          <a:xfrm>
            <a:off x="583289" y="257094"/>
            <a:ext cx="9895951" cy="1033669"/>
          </a:xfrm>
        </p:spPr>
        <p:txBody>
          <a:bodyPr vert="horz" lIns="91440" tIns="45720" rIns="91440" bIns="45720" rtlCol="0" anchor="ctr">
            <a:normAutofit/>
          </a:bodyPr>
          <a:lstStyle/>
          <a:p>
            <a:r>
              <a:rPr lang="en-US" sz="4000" kern="1200" dirty="0">
                <a:solidFill>
                  <a:srgbClr val="FFFFFF"/>
                </a:solidFill>
                <a:latin typeface="Georgia" panose="02040502050405020303" pitchFamily="18" charset="0"/>
              </a:rPr>
              <a:t>Differences between Insight and Compass</a:t>
            </a:r>
          </a:p>
        </p:txBody>
      </p:sp>
      <p:sp>
        <p:nvSpPr>
          <p:cNvPr id="4" name="Text Placeholder 3">
            <a:extLst>
              <a:ext uri="{FF2B5EF4-FFF2-40B4-BE49-F238E27FC236}">
                <a16:creationId xmlns:a16="http://schemas.microsoft.com/office/drawing/2014/main" id="{97BBC66F-5156-5C46-7CAA-5F05FE53E741}"/>
              </a:ext>
            </a:extLst>
          </p:cNvPr>
          <p:cNvSpPr>
            <a:spLocks noGrp="1"/>
          </p:cNvSpPr>
          <p:nvPr>
            <p:ph type="body" sz="half" idx="2"/>
          </p:nvPr>
        </p:nvSpPr>
        <p:spPr>
          <a:xfrm>
            <a:off x="768484" y="2036998"/>
            <a:ext cx="9895951" cy="4563907"/>
          </a:xfrm>
        </p:spPr>
        <p:txBody>
          <a:bodyPr vert="horz" lIns="91440" tIns="45720" rIns="91440" bIns="45720" rtlCol="0" anchor="ctr">
            <a:normAutofit fontScale="92500" lnSpcReduction="10000"/>
          </a:bodyPr>
          <a:lstStyle/>
          <a:p>
            <a:pPr marL="342900" indent="-342900">
              <a:buFont typeface="Arial" panose="020B0604020202020204" pitchFamily="34" charset="0"/>
              <a:buChar char="•"/>
            </a:pPr>
            <a:endParaRPr lang="en-US" sz="2400" dirty="0">
              <a:solidFill>
                <a:srgbClr val="002060"/>
              </a:solidFill>
              <a:cs typeface="Arial" pitchFamily="34" charset="0"/>
            </a:endParaRPr>
          </a:p>
          <a:p>
            <a:pPr marL="342900" indent="-342900">
              <a:buFont typeface="Arial" panose="020B0604020202020204" pitchFamily="34" charset="0"/>
              <a:buChar char="•"/>
            </a:pPr>
            <a:r>
              <a:rPr lang="en-US" sz="3200" dirty="0">
                <a:solidFill>
                  <a:srgbClr val="002060"/>
                </a:solidFill>
                <a:cs typeface="Arial" pitchFamily="34" charset="0"/>
              </a:rPr>
              <a:t>For Proposals and Funded Agreement record type, one Insight Agreement number for the majority of awards</a:t>
            </a:r>
          </a:p>
          <a:p>
            <a:pPr marL="800100" lvl="1" indent="-342900">
              <a:buFont typeface="Arial" panose="020B0604020202020204" pitchFamily="34" charset="0"/>
              <a:buChar char="•"/>
            </a:pPr>
            <a:r>
              <a:rPr lang="en-US" sz="3000" dirty="0">
                <a:solidFill>
                  <a:srgbClr val="002060"/>
                </a:solidFill>
                <a:cs typeface="Arial" pitchFamily="34" charset="0"/>
              </a:rPr>
              <a:t>“Continuations” will not be separately routed as they are in EPEX</a:t>
            </a:r>
          </a:p>
          <a:p>
            <a:pPr marL="800100" lvl="1" indent="-342900">
              <a:buFont typeface="Arial" panose="020B0604020202020204" pitchFamily="34" charset="0"/>
              <a:buChar char="•"/>
            </a:pPr>
            <a:r>
              <a:rPr lang="en-US" sz="3000" dirty="0">
                <a:solidFill>
                  <a:srgbClr val="002060"/>
                </a:solidFill>
                <a:cs typeface="Arial" pitchFamily="34" charset="0"/>
              </a:rPr>
              <a:t>“Continuations” (RPPRs) will be handled as a deliverable in Insight</a:t>
            </a:r>
          </a:p>
          <a:p>
            <a:pPr marL="800100" lvl="1" indent="-342900">
              <a:buFont typeface="Arial" panose="020B0604020202020204" pitchFamily="34" charset="0"/>
              <a:buChar char="•"/>
            </a:pPr>
            <a:r>
              <a:rPr lang="en-US" sz="3000" dirty="0">
                <a:solidFill>
                  <a:srgbClr val="002060"/>
                </a:solidFill>
                <a:cs typeface="Arial" pitchFamily="34" charset="0"/>
              </a:rPr>
              <a:t>Supplements will receive new numbers in Insight and will be identified as “related records”</a:t>
            </a:r>
          </a:p>
          <a:p>
            <a:pPr marL="342900" indent="-342900">
              <a:buFont typeface="Arial" panose="020B0604020202020204" pitchFamily="34" charset="0"/>
              <a:buChar char="•"/>
            </a:pPr>
            <a:r>
              <a:rPr lang="en-US" sz="3200" dirty="0">
                <a:solidFill>
                  <a:srgbClr val="002060"/>
                </a:solidFill>
                <a:cs typeface="Arial" pitchFamily="34" charset="0"/>
              </a:rPr>
              <a:t>No integration between all other Insight record types (CDAs, MTAs, DUAs, Unfunded/Miscellaneous) and Compass</a:t>
            </a:r>
          </a:p>
          <a:p>
            <a:pPr marL="342900" indent="-342900">
              <a:buFont typeface="Arial" panose="020B0604020202020204" pitchFamily="34" charset="0"/>
              <a:buChar char="•"/>
            </a:pPr>
            <a:endParaRPr lang="en-US" sz="2400" dirty="0">
              <a:solidFill>
                <a:srgbClr val="002060"/>
              </a:solidFill>
              <a:cs typeface="Arial" pitchFamily="34" charset="0"/>
            </a:endParaRPr>
          </a:p>
        </p:txBody>
      </p:sp>
      <p:sp>
        <p:nvSpPr>
          <p:cNvPr id="5" name="Slide Number Placeholder 4">
            <a:extLst>
              <a:ext uri="{FF2B5EF4-FFF2-40B4-BE49-F238E27FC236}">
                <a16:creationId xmlns:a16="http://schemas.microsoft.com/office/drawing/2014/main" id="{B9EFBD53-EEAA-4B54-907C-E3DCB12BE5BD}"/>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a:spcAft>
                <a:spcPts val="600"/>
              </a:spcAft>
            </a:pPr>
            <a:fld id="{48F63A3B-78C7-47BE-AE5E-E10140E04643}" type="slidenum">
              <a:rPr lang="en-US" sz="1100">
                <a:solidFill>
                  <a:schemeClr val="tx1">
                    <a:lumMod val="50000"/>
                    <a:lumOff val="50000"/>
                  </a:schemeClr>
                </a:solidFill>
              </a:rPr>
              <a:pPr>
                <a:spcAft>
                  <a:spcPts val="600"/>
                </a:spcAft>
              </a:pPr>
              <a:t>6</a:t>
            </a:fld>
            <a:endParaRPr lang="en-US" sz="1100">
              <a:solidFill>
                <a:schemeClr val="tx1">
                  <a:lumMod val="50000"/>
                  <a:lumOff val="50000"/>
                </a:schemeClr>
              </a:solidFill>
            </a:endParaRPr>
          </a:p>
        </p:txBody>
      </p:sp>
    </p:spTree>
    <p:extLst>
      <p:ext uri="{BB962C8B-B14F-4D97-AF65-F5344CB8AC3E}">
        <p14:creationId xmlns:p14="http://schemas.microsoft.com/office/powerpoint/2010/main" val="3766506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8000">
              <a:schemeClr val="bg1">
                <a:lumMod val="95000"/>
              </a:schemeClr>
            </a:gs>
            <a:gs pos="93000">
              <a:schemeClr val="bg1">
                <a:lumMod val="75000"/>
              </a:schemeClr>
            </a:gs>
          </a:gsLst>
          <a:path path="circle">
            <a:fillToRect l="100000" t="100000"/>
          </a:path>
        </a:gradFill>
        <a:effectLst/>
      </p:bgPr>
    </p:bg>
    <p:spTree>
      <p:nvGrpSpPr>
        <p:cNvPr id="1" name="">
          <a:extLst>
            <a:ext uri="{FF2B5EF4-FFF2-40B4-BE49-F238E27FC236}">
              <a16:creationId xmlns:a16="http://schemas.microsoft.com/office/drawing/2014/main" id="{0304E29F-BEEA-7B9E-4D3B-97AA3831C8ED}"/>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0F45CD4-1FDA-BAAE-A88C-1827809CF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757C4C-608B-6AE2-054F-561733A1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4FF2E3-18A9-F795-4BE8-B8F184D97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C3C67EB-72E5-1112-E26A-8B99A9357F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8EF3043-C975-1A60-FF7C-CFB3607EF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C87409-0D53-5AB9-43B7-ACDE0355AA45}"/>
              </a:ext>
            </a:extLst>
          </p:cNvPr>
          <p:cNvSpPr>
            <a:spLocks noGrp="1"/>
          </p:cNvSpPr>
          <p:nvPr>
            <p:ph type="title"/>
          </p:nvPr>
        </p:nvSpPr>
        <p:spPr>
          <a:xfrm>
            <a:off x="583289" y="257094"/>
            <a:ext cx="9895951" cy="1033669"/>
          </a:xfrm>
        </p:spPr>
        <p:txBody>
          <a:bodyPr vert="horz" lIns="91440" tIns="45720" rIns="91440" bIns="45720" rtlCol="0" anchor="ctr">
            <a:normAutofit fontScale="90000"/>
          </a:bodyPr>
          <a:lstStyle/>
          <a:p>
            <a:r>
              <a:rPr lang="en-US" sz="4000" kern="1200" dirty="0">
                <a:solidFill>
                  <a:srgbClr val="FFFFFF"/>
                </a:solidFill>
                <a:latin typeface="Georgia" panose="02040502050405020303" pitchFamily="18" charset="0"/>
              </a:rPr>
              <a:t>Linkages Between Humans and Agreements</a:t>
            </a:r>
          </a:p>
        </p:txBody>
      </p:sp>
      <p:sp>
        <p:nvSpPr>
          <p:cNvPr id="4" name="Text Placeholder 3">
            <a:extLst>
              <a:ext uri="{FF2B5EF4-FFF2-40B4-BE49-F238E27FC236}">
                <a16:creationId xmlns:a16="http://schemas.microsoft.com/office/drawing/2014/main" id="{EAEB95E5-29AE-F28A-EEBE-8BD771040E6D}"/>
              </a:ext>
            </a:extLst>
          </p:cNvPr>
          <p:cNvSpPr>
            <a:spLocks noGrp="1"/>
          </p:cNvSpPr>
          <p:nvPr>
            <p:ph type="body" sz="half" idx="2"/>
          </p:nvPr>
        </p:nvSpPr>
        <p:spPr>
          <a:xfrm>
            <a:off x="768484" y="2036999"/>
            <a:ext cx="9895951" cy="3901685"/>
          </a:xfrm>
        </p:spPr>
        <p:txBody>
          <a:bodyPr vert="horz" lIns="91440" tIns="45720" rIns="91440" bIns="45720" rtlCol="0" anchor="ctr">
            <a:normAutofit/>
          </a:bodyPr>
          <a:lstStyle/>
          <a:p>
            <a:pPr marL="342900" indent="-342900">
              <a:buFont typeface="Arial" panose="020B0604020202020204" pitchFamily="34" charset="0"/>
              <a:buChar char="•"/>
            </a:pPr>
            <a:r>
              <a:rPr lang="en-US" altLang="ko-KR" sz="2800" dirty="0">
                <a:solidFill>
                  <a:srgbClr val="002060"/>
                </a:solidFill>
                <a:cs typeface="Arial" pitchFamily="34" charset="0"/>
              </a:rPr>
              <a:t>The pathway for linking a Humans Protocol with an Agreement will vary by Agreement type</a:t>
            </a:r>
          </a:p>
          <a:p>
            <a:pPr marL="342900" indent="-342900">
              <a:buFont typeface="Arial" panose="020B0604020202020204" pitchFamily="34" charset="0"/>
              <a:buChar char="•"/>
            </a:pPr>
            <a:r>
              <a:rPr lang="en-US" sz="2800" dirty="0">
                <a:solidFill>
                  <a:srgbClr val="002060"/>
                </a:solidFill>
                <a:cs typeface="Arial" pitchFamily="34" charset="0"/>
              </a:rPr>
              <a:t>Proposals and Funded Agreements:</a:t>
            </a:r>
          </a:p>
          <a:p>
            <a:pPr marL="800100" lvl="1" indent="-342900">
              <a:buFont typeface="Arial" panose="020B0604020202020204" pitchFamily="34" charset="0"/>
              <a:buChar char="•"/>
            </a:pPr>
            <a:r>
              <a:rPr lang="en-US" sz="2600" dirty="0">
                <a:solidFill>
                  <a:srgbClr val="002060"/>
                </a:solidFill>
                <a:cs typeface="Arial" pitchFamily="34" charset="0"/>
              </a:rPr>
              <a:t>Linkage </a:t>
            </a:r>
            <a:r>
              <a:rPr lang="en-US" sz="2600" i="1" dirty="0">
                <a:solidFill>
                  <a:srgbClr val="002060"/>
                </a:solidFill>
                <a:cs typeface="Arial" pitchFamily="34" charset="0"/>
              </a:rPr>
              <a:t>must</a:t>
            </a:r>
            <a:r>
              <a:rPr lang="en-US" sz="2600" dirty="0">
                <a:solidFill>
                  <a:srgbClr val="002060"/>
                </a:solidFill>
                <a:cs typeface="Arial" pitchFamily="34" charset="0"/>
              </a:rPr>
              <a:t> be made in the Humans protocol</a:t>
            </a:r>
          </a:p>
          <a:p>
            <a:pPr marL="800100" lvl="1" indent="-342900">
              <a:buFont typeface="Arial" panose="020B0604020202020204" pitchFamily="34" charset="0"/>
              <a:buChar char="•"/>
            </a:pPr>
            <a:r>
              <a:rPr lang="en-US" sz="2600" dirty="0">
                <a:solidFill>
                  <a:srgbClr val="002060"/>
                </a:solidFill>
                <a:cs typeface="Arial" pitchFamily="34" charset="0"/>
              </a:rPr>
              <a:t>Users cannot select a Humans protocol from the Agreements record</a:t>
            </a:r>
          </a:p>
          <a:p>
            <a:pPr marL="800100" lvl="1" indent="-342900">
              <a:buFont typeface="Arial" panose="020B0604020202020204" pitchFamily="34" charset="0"/>
              <a:buChar char="•"/>
            </a:pPr>
            <a:r>
              <a:rPr lang="en-US" sz="2600" dirty="0">
                <a:solidFill>
                  <a:srgbClr val="002060"/>
                </a:solidFill>
                <a:cs typeface="Arial" pitchFamily="34" charset="0"/>
              </a:rPr>
              <a:t>Humans is the “source of truth” with respect to the assignment of a funding source to a Humans protocol</a:t>
            </a:r>
          </a:p>
        </p:txBody>
      </p:sp>
      <p:sp>
        <p:nvSpPr>
          <p:cNvPr id="5" name="Slide Number Placeholder 4">
            <a:extLst>
              <a:ext uri="{FF2B5EF4-FFF2-40B4-BE49-F238E27FC236}">
                <a16:creationId xmlns:a16="http://schemas.microsoft.com/office/drawing/2014/main" id="{39D06DD7-47FF-C42C-AF80-CF51FFD85E2C}"/>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a:spcAft>
                <a:spcPts val="600"/>
              </a:spcAft>
            </a:pPr>
            <a:fld id="{48F63A3B-78C7-47BE-AE5E-E10140E04643}" type="slidenum">
              <a:rPr lang="en-US" sz="1100">
                <a:solidFill>
                  <a:schemeClr val="tx1">
                    <a:lumMod val="50000"/>
                    <a:lumOff val="50000"/>
                  </a:schemeClr>
                </a:solidFill>
              </a:rPr>
              <a:pPr>
                <a:spcAft>
                  <a:spcPts val="600"/>
                </a:spcAft>
              </a:pPr>
              <a:t>7</a:t>
            </a:fld>
            <a:endParaRPr lang="en-US" sz="1100">
              <a:solidFill>
                <a:schemeClr val="tx1">
                  <a:lumMod val="50000"/>
                  <a:lumOff val="50000"/>
                </a:schemeClr>
              </a:solidFill>
            </a:endParaRPr>
          </a:p>
        </p:txBody>
      </p:sp>
    </p:spTree>
    <p:extLst>
      <p:ext uri="{BB962C8B-B14F-4D97-AF65-F5344CB8AC3E}">
        <p14:creationId xmlns:p14="http://schemas.microsoft.com/office/powerpoint/2010/main" val="65155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8000">
              <a:schemeClr val="bg1">
                <a:lumMod val="95000"/>
              </a:schemeClr>
            </a:gs>
            <a:gs pos="93000">
              <a:schemeClr val="bg1">
                <a:lumMod val="75000"/>
              </a:schemeClr>
            </a:gs>
          </a:gsLst>
          <a:path path="circle">
            <a:fillToRect l="100000" t="100000"/>
          </a:path>
        </a:gradFill>
        <a:effectLst/>
      </p:bgPr>
    </p:bg>
    <p:spTree>
      <p:nvGrpSpPr>
        <p:cNvPr id="1" name="">
          <a:extLst>
            <a:ext uri="{FF2B5EF4-FFF2-40B4-BE49-F238E27FC236}">
              <a16:creationId xmlns:a16="http://schemas.microsoft.com/office/drawing/2014/main" id="{C05B681A-5DDB-D679-4926-34627A9F82D5}"/>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89E6581-ADEC-94BC-0685-2AA563AC7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8BEAD0-2D4A-14D9-6DA6-258092CE1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E8A617-398C-8503-5E4C-90A44E14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608FC5-9F02-F653-B37E-D80DAA68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4AC3E53-01F6-7A71-07B9-A8D6F7E8C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A320BE-7783-9CB4-C797-FAC8556CC7ED}"/>
              </a:ext>
            </a:extLst>
          </p:cNvPr>
          <p:cNvSpPr>
            <a:spLocks noGrp="1"/>
          </p:cNvSpPr>
          <p:nvPr>
            <p:ph type="title"/>
          </p:nvPr>
        </p:nvSpPr>
        <p:spPr>
          <a:xfrm>
            <a:off x="583289" y="257094"/>
            <a:ext cx="9895951" cy="1033669"/>
          </a:xfrm>
        </p:spPr>
        <p:txBody>
          <a:bodyPr vert="horz" lIns="91440" tIns="45720" rIns="91440" bIns="45720" rtlCol="0" anchor="ctr">
            <a:normAutofit fontScale="90000"/>
          </a:bodyPr>
          <a:lstStyle/>
          <a:p>
            <a:r>
              <a:rPr lang="en-US" sz="4000">
                <a:solidFill>
                  <a:srgbClr val="FFFFFF"/>
                </a:solidFill>
                <a:latin typeface="Georgia" panose="02040502050405020303" pitchFamily="18" charset="0"/>
              </a:rPr>
              <a:t>Linkages Between Humans and Agreements</a:t>
            </a:r>
            <a:endParaRPr lang="en-US" sz="4000" kern="1200" dirty="0">
              <a:solidFill>
                <a:srgbClr val="FFFFFF"/>
              </a:solidFill>
              <a:latin typeface="Georgia" panose="02040502050405020303" pitchFamily="18" charset="0"/>
            </a:endParaRPr>
          </a:p>
        </p:txBody>
      </p:sp>
      <p:sp>
        <p:nvSpPr>
          <p:cNvPr id="4" name="Text Placeholder 3">
            <a:extLst>
              <a:ext uri="{FF2B5EF4-FFF2-40B4-BE49-F238E27FC236}">
                <a16:creationId xmlns:a16="http://schemas.microsoft.com/office/drawing/2014/main" id="{A1B9BB61-CC95-1EC3-DD9A-790086EE49F2}"/>
              </a:ext>
            </a:extLst>
          </p:cNvPr>
          <p:cNvSpPr>
            <a:spLocks noGrp="1"/>
          </p:cNvSpPr>
          <p:nvPr>
            <p:ph type="body" sz="half" idx="2"/>
          </p:nvPr>
        </p:nvSpPr>
        <p:spPr>
          <a:xfrm>
            <a:off x="768484" y="2036999"/>
            <a:ext cx="9895951" cy="3901685"/>
          </a:xfrm>
        </p:spPr>
        <p:txBody>
          <a:bodyPr vert="horz" lIns="91440" tIns="45720" rIns="91440" bIns="45720" rtlCol="0" anchor="ctr">
            <a:normAutofit/>
          </a:bodyPr>
          <a:lstStyle/>
          <a:p>
            <a:pPr marL="342900" indent="-342900">
              <a:buFont typeface="Arial" panose="020B0604020202020204" pitchFamily="34" charset="0"/>
              <a:buChar char="•"/>
            </a:pPr>
            <a:r>
              <a:rPr lang="en-US" sz="2800" dirty="0">
                <a:solidFill>
                  <a:srgbClr val="002060"/>
                </a:solidFill>
                <a:cs typeface="Arial" pitchFamily="34" charset="0"/>
              </a:rPr>
              <a:t>Proposals and Funded Agreements, cont.</a:t>
            </a:r>
          </a:p>
          <a:p>
            <a:pPr marL="800100" lvl="1" indent="-342900">
              <a:buFont typeface="Arial" panose="020B0604020202020204" pitchFamily="34" charset="0"/>
              <a:buChar char="•"/>
            </a:pPr>
            <a:r>
              <a:rPr lang="en-US" sz="2600" dirty="0">
                <a:solidFill>
                  <a:srgbClr val="002060"/>
                </a:solidFill>
                <a:cs typeface="Arial" pitchFamily="34" charset="0"/>
              </a:rPr>
              <a:t>Agreement record will display all associated Humans protocols, once the funding source has been added via the Humans module</a:t>
            </a:r>
          </a:p>
          <a:p>
            <a:pPr marL="800100" lvl="1" indent="-342900">
              <a:buFont typeface="Arial" panose="020B0604020202020204" pitchFamily="34" charset="0"/>
              <a:buChar char="•"/>
            </a:pPr>
            <a:r>
              <a:rPr lang="en-US" sz="2600" dirty="0">
                <a:solidFill>
                  <a:srgbClr val="002060"/>
                </a:solidFill>
                <a:cs typeface="Arial" pitchFamily="34" charset="0"/>
              </a:rPr>
              <a:t>Will be view only and cannot be modified from within Agreements module</a:t>
            </a:r>
          </a:p>
          <a:p>
            <a:pPr marL="800100" lvl="1" indent="-342900">
              <a:buFont typeface="Arial" panose="020B0604020202020204" pitchFamily="34" charset="0"/>
              <a:buChar char="•"/>
            </a:pPr>
            <a:r>
              <a:rPr lang="en-US" sz="2600" dirty="0">
                <a:solidFill>
                  <a:srgbClr val="002060"/>
                </a:solidFill>
                <a:cs typeface="Arial" pitchFamily="34" charset="0"/>
              </a:rPr>
              <a:t>Will display linked records only after initial triage has occurred</a:t>
            </a:r>
          </a:p>
          <a:p>
            <a:pPr marL="342900" indent="-342900">
              <a:buFont typeface="Arial" panose="020B0604020202020204" pitchFamily="34" charset="0"/>
              <a:buChar char="•"/>
            </a:pPr>
            <a:r>
              <a:rPr lang="en-US" sz="2800" dirty="0">
                <a:solidFill>
                  <a:srgbClr val="002060"/>
                </a:solidFill>
                <a:cs typeface="Arial" pitchFamily="34" charset="0"/>
              </a:rPr>
              <a:t>All other record types (primarily DUAs and MTAs)</a:t>
            </a:r>
          </a:p>
          <a:p>
            <a:pPr marL="800100" lvl="1" indent="-342900">
              <a:buFont typeface="Arial" panose="020B0604020202020204" pitchFamily="34" charset="0"/>
              <a:buChar char="•"/>
            </a:pPr>
            <a:r>
              <a:rPr lang="en-US" sz="2600" dirty="0">
                <a:solidFill>
                  <a:srgbClr val="002060"/>
                </a:solidFill>
                <a:cs typeface="Arial" pitchFamily="34" charset="0"/>
              </a:rPr>
              <a:t>If human subjects involvement, users will identify the associated Humans protocol in the Agreement record</a:t>
            </a:r>
          </a:p>
          <a:p>
            <a:pPr marL="800100" lvl="1" indent="-342900">
              <a:buFont typeface="Arial" panose="020B0604020202020204" pitchFamily="34" charset="0"/>
              <a:buChar char="•"/>
            </a:pPr>
            <a:endParaRPr lang="en-US" sz="2600" dirty="0">
              <a:solidFill>
                <a:srgbClr val="002060"/>
              </a:solidFill>
              <a:cs typeface="Arial" pitchFamily="34" charset="0"/>
            </a:endParaRPr>
          </a:p>
        </p:txBody>
      </p:sp>
      <p:sp>
        <p:nvSpPr>
          <p:cNvPr id="5" name="Slide Number Placeholder 4">
            <a:extLst>
              <a:ext uri="{FF2B5EF4-FFF2-40B4-BE49-F238E27FC236}">
                <a16:creationId xmlns:a16="http://schemas.microsoft.com/office/drawing/2014/main" id="{84D9DB22-8B88-98FD-F964-FA39A9D8D660}"/>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a:spcAft>
                <a:spcPts val="600"/>
              </a:spcAft>
            </a:pPr>
            <a:fld id="{48F63A3B-78C7-47BE-AE5E-E10140E04643}" type="slidenum">
              <a:rPr lang="en-US" sz="1100" smtClean="0">
                <a:solidFill>
                  <a:schemeClr val="tx1">
                    <a:lumMod val="50000"/>
                    <a:lumOff val="50000"/>
                  </a:schemeClr>
                </a:solidFill>
              </a:rPr>
              <a:pPr>
                <a:spcAft>
                  <a:spcPts val="600"/>
                </a:spcAft>
              </a:pPr>
              <a:t>8</a:t>
            </a:fld>
            <a:endParaRPr lang="en-US" sz="1100">
              <a:solidFill>
                <a:schemeClr val="tx1">
                  <a:lumMod val="50000"/>
                  <a:lumOff val="50000"/>
                </a:schemeClr>
              </a:solidFill>
            </a:endParaRPr>
          </a:p>
        </p:txBody>
      </p:sp>
    </p:spTree>
    <p:extLst>
      <p:ext uri="{BB962C8B-B14F-4D97-AF65-F5344CB8AC3E}">
        <p14:creationId xmlns:p14="http://schemas.microsoft.com/office/powerpoint/2010/main" val="3510342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8000">
              <a:schemeClr val="bg1">
                <a:lumMod val="95000"/>
              </a:schemeClr>
            </a:gs>
            <a:gs pos="93000">
              <a:schemeClr val="bg1">
                <a:lumMod val="75000"/>
              </a:schemeClr>
            </a:gs>
          </a:gsLst>
          <a:path path="circle">
            <a:fillToRect l="100000" t="100000"/>
          </a:path>
        </a:gradFill>
        <a:effectLst/>
      </p:bgPr>
    </p:bg>
    <p:spTree>
      <p:nvGrpSpPr>
        <p:cNvPr id="1" name="">
          <a:extLst>
            <a:ext uri="{FF2B5EF4-FFF2-40B4-BE49-F238E27FC236}">
              <a16:creationId xmlns:a16="http://schemas.microsoft.com/office/drawing/2014/main" id="{7CA7DA26-786F-E765-C438-F7B09BC35AC6}"/>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97ED7CF-BB54-BAB7-5EA5-2055AAA31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4F0BF73-DD26-9D7C-8BB2-2ADB208260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2EEB3E5-B9EC-7789-0E5A-82ADB2E42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A40BC96-2B42-EA0D-C921-40B8BA224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EAED10F-E046-8C5E-50D7-F91005BAC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107A0-E72E-8822-5EE2-C900E642F3C9}"/>
              </a:ext>
            </a:extLst>
          </p:cNvPr>
          <p:cNvSpPr>
            <a:spLocks noGrp="1"/>
          </p:cNvSpPr>
          <p:nvPr>
            <p:ph type="title"/>
          </p:nvPr>
        </p:nvSpPr>
        <p:spPr>
          <a:xfrm>
            <a:off x="583289" y="257094"/>
            <a:ext cx="9895951" cy="1033669"/>
          </a:xfrm>
        </p:spPr>
        <p:txBody>
          <a:bodyPr vert="horz" lIns="91440" tIns="45720" rIns="91440" bIns="45720" rtlCol="0" anchor="ctr">
            <a:normAutofit fontScale="90000"/>
          </a:bodyPr>
          <a:lstStyle/>
          <a:p>
            <a:r>
              <a:rPr lang="en-US" sz="4000" dirty="0">
                <a:solidFill>
                  <a:srgbClr val="FFFFFF"/>
                </a:solidFill>
                <a:latin typeface="Georgia" panose="02040502050405020303" pitchFamily="18" charset="0"/>
              </a:rPr>
              <a:t>Making the Linkage between Humans and Agreements</a:t>
            </a:r>
            <a:endParaRPr lang="en-US" sz="4000" kern="1200" dirty="0">
              <a:solidFill>
                <a:srgbClr val="FFFFFF"/>
              </a:solidFill>
              <a:latin typeface="Georgia" panose="02040502050405020303" pitchFamily="18" charset="0"/>
            </a:endParaRPr>
          </a:p>
        </p:txBody>
      </p:sp>
      <p:sp>
        <p:nvSpPr>
          <p:cNvPr id="4" name="Text Placeholder 3">
            <a:extLst>
              <a:ext uri="{FF2B5EF4-FFF2-40B4-BE49-F238E27FC236}">
                <a16:creationId xmlns:a16="http://schemas.microsoft.com/office/drawing/2014/main" id="{E6F2C7D5-062A-77C7-652D-D883BAFDEBB7}"/>
              </a:ext>
            </a:extLst>
          </p:cNvPr>
          <p:cNvSpPr>
            <a:spLocks noGrp="1"/>
          </p:cNvSpPr>
          <p:nvPr>
            <p:ph type="body" sz="half" idx="2"/>
          </p:nvPr>
        </p:nvSpPr>
        <p:spPr>
          <a:xfrm>
            <a:off x="768484" y="2036999"/>
            <a:ext cx="9895951" cy="3901685"/>
          </a:xfrm>
        </p:spPr>
        <p:txBody>
          <a:bodyPr vert="horz" lIns="91440" tIns="45720" rIns="91440" bIns="45720" rtlCol="0" anchor="ctr">
            <a:normAutofit/>
          </a:bodyPr>
          <a:lstStyle/>
          <a:p>
            <a:r>
              <a:rPr lang="en-US" sz="2800" dirty="0">
                <a:solidFill>
                  <a:srgbClr val="002060"/>
                </a:solidFill>
                <a:cs typeface="Arial" pitchFamily="34" charset="0"/>
              </a:rPr>
              <a:t>Proposals and Funded Agreements:</a:t>
            </a:r>
          </a:p>
          <a:p>
            <a:pPr marL="457200" indent="-457200">
              <a:buFont typeface="Arial" panose="020B0604020202020204" pitchFamily="34" charset="0"/>
              <a:buChar char="•"/>
            </a:pPr>
            <a:r>
              <a:rPr lang="en-US" sz="2800" dirty="0">
                <a:solidFill>
                  <a:srgbClr val="002060"/>
                </a:solidFill>
                <a:cs typeface="Arial" pitchFamily="34" charset="0"/>
              </a:rPr>
              <a:t>Linkage </a:t>
            </a:r>
            <a:r>
              <a:rPr lang="en-US" sz="2800" i="1" dirty="0">
                <a:solidFill>
                  <a:srgbClr val="002060"/>
                </a:solidFill>
                <a:cs typeface="Arial" pitchFamily="34" charset="0"/>
              </a:rPr>
              <a:t>must</a:t>
            </a:r>
            <a:r>
              <a:rPr lang="en-US" sz="2800" dirty="0">
                <a:solidFill>
                  <a:srgbClr val="002060"/>
                </a:solidFill>
                <a:cs typeface="Arial" pitchFamily="34" charset="0"/>
              </a:rPr>
              <a:t> be made via Humans module, either with a new protocol or as an amendment to an existing protocol</a:t>
            </a:r>
          </a:p>
          <a:p>
            <a:pPr marL="457200" indent="-457200">
              <a:buFont typeface="Arial" panose="020B0604020202020204" pitchFamily="34" charset="0"/>
              <a:buChar char="•"/>
            </a:pPr>
            <a:r>
              <a:rPr lang="en-US" sz="2800" dirty="0">
                <a:solidFill>
                  <a:srgbClr val="002060"/>
                </a:solidFill>
                <a:cs typeface="Arial" pitchFamily="34" charset="0"/>
              </a:rPr>
              <a:t>Search for the related Agreement via the “Add Study Funding” link in the left menu</a:t>
            </a:r>
            <a:endParaRPr lang="en-US" sz="2600" dirty="0">
              <a:solidFill>
                <a:srgbClr val="002060"/>
              </a:solidFill>
              <a:cs typeface="Arial" pitchFamily="34" charset="0"/>
            </a:endParaRPr>
          </a:p>
          <a:p>
            <a:pPr marL="800100" lvl="1" indent="-342900">
              <a:buFont typeface="Arial" panose="020B0604020202020204" pitchFamily="34" charset="0"/>
              <a:buChar char="•"/>
            </a:pPr>
            <a:endParaRPr lang="en-US" sz="2600" dirty="0">
              <a:solidFill>
                <a:srgbClr val="002060"/>
              </a:solidFill>
              <a:cs typeface="Arial" pitchFamily="34" charset="0"/>
            </a:endParaRPr>
          </a:p>
        </p:txBody>
      </p:sp>
      <p:sp>
        <p:nvSpPr>
          <p:cNvPr id="5" name="Slide Number Placeholder 4">
            <a:extLst>
              <a:ext uri="{FF2B5EF4-FFF2-40B4-BE49-F238E27FC236}">
                <a16:creationId xmlns:a16="http://schemas.microsoft.com/office/drawing/2014/main" id="{3207C577-093B-C498-4787-5A256D5BA943}"/>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a:spcAft>
                <a:spcPts val="600"/>
              </a:spcAft>
            </a:pPr>
            <a:fld id="{48F63A3B-78C7-47BE-AE5E-E10140E04643}" type="slidenum">
              <a:rPr lang="en-US" sz="1100" smtClean="0">
                <a:solidFill>
                  <a:schemeClr val="tx1">
                    <a:lumMod val="50000"/>
                    <a:lumOff val="50000"/>
                  </a:schemeClr>
                </a:solidFill>
              </a:rPr>
              <a:pPr>
                <a:spcAft>
                  <a:spcPts val="600"/>
                </a:spcAft>
              </a:pPr>
              <a:t>9</a:t>
            </a:fld>
            <a:endParaRPr lang="en-US" sz="1100">
              <a:solidFill>
                <a:schemeClr val="tx1">
                  <a:lumMod val="50000"/>
                  <a:lumOff val="50000"/>
                </a:schemeClr>
              </a:solidFill>
            </a:endParaRPr>
          </a:p>
        </p:txBody>
      </p:sp>
    </p:spTree>
    <p:extLst>
      <p:ext uri="{BB962C8B-B14F-4D97-AF65-F5344CB8AC3E}">
        <p14:creationId xmlns:p14="http://schemas.microsoft.com/office/powerpoint/2010/main" val="1533126028"/>
      </p:ext>
    </p:extLst>
  </p:cSld>
  <p:clrMapOvr>
    <a:masterClrMapping/>
  </p:clrMapOvr>
</p:sld>
</file>

<file path=ppt/theme/theme1.xml><?xml version="1.0" encoding="utf-8"?>
<a:theme xmlns:a="http://schemas.openxmlformats.org/drawingml/2006/main" name="Contents Slide Master">
  <a:themeElements>
    <a:clrScheme name="ALLPPT-COLOR-145">
      <a:dk1>
        <a:sysClr val="windowText" lastClr="000000"/>
      </a:dk1>
      <a:lt1>
        <a:sysClr val="window" lastClr="FFFFFF"/>
      </a:lt1>
      <a:dk2>
        <a:srgbClr val="1F497D"/>
      </a:dk2>
      <a:lt2>
        <a:srgbClr val="EEECE1"/>
      </a:lt2>
      <a:accent1>
        <a:srgbClr val="EE6CC1"/>
      </a:accent1>
      <a:accent2>
        <a:srgbClr val="B982D5"/>
      </a:accent2>
      <a:accent3>
        <a:srgbClr val="6DB0E4"/>
      </a:accent3>
      <a:accent4>
        <a:srgbClr val="47D3DC"/>
      </a:accent4>
      <a:accent5>
        <a:srgbClr val="476ADD"/>
      </a:accent5>
      <a:accent6>
        <a:srgbClr val="5A28C8"/>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Slide Master">
  <a:themeElements>
    <a:clrScheme name="ALLPPT-COLOR-145">
      <a:dk1>
        <a:sysClr val="windowText" lastClr="000000"/>
      </a:dk1>
      <a:lt1>
        <a:sysClr val="window" lastClr="FFFFFF"/>
      </a:lt1>
      <a:dk2>
        <a:srgbClr val="1F497D"/>
      </a:dk2>
      <a:lt2>
        <a:srgbClr val="EEECE1"/>
      </a:lt2>
      <a:accent1>
        <a:srgbClr val="EE6CC1"/>
      </a:accent1>
      <a:accent2>
        <a:srgbClr val="B982D5"/>
      </a:accent2>
      <a:accent3>
        <a:srgbClr val="6DB0E4"/>
      </a:accent3>
      <a:accent4>
        <a:srgbClr val="47D3DC"/>
      </a:accent4>
      <a:accent5>
        <a:srgbClr val="476ADD"/>
      </a:accent5>
      <a:accent6>
        <a:srgbClr val="5A28C8"/>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6">
      <a:dk1>
        <a:srgbClr val="000000"/>
      </a:dk1>
      <a:lt1>
        <a:srgbClr val="FFFFFF"/>
      </a:lt1>
      <a:dk2>
        <a:srgbClr val="44546A"/>
      </a:dk2>
      <a:lt2>
        <a:srgbClr val="E7E6E6"/>
      </a:lt2>
      <a:accent1>
        <a:srgbClr val="4472C4"/>
      </a:accent1>
      <a:accent2>
        <a:srgbClr val="ED232E"/>
      </a:accent2>
      <a:accent3>
        <a:srgbClr val="0B7908"/>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5522AE3C97874FA81FA119DF9D2C9F" ma:contentTypeVersion="14" ma:contentTypeDescription="Create a new document." ma:contentTypeScope="" ma:versionID="47b9fdb265ee34e74a0ceca15644ea9d">
  <xsd:schema xmlns:xsd="http://www.w3.org/2001/XMLSchema" xmlns:xs="http://www.w3.org/2001/XMLSchema" xmlns:p="http://schemas.microsoft.com/office/2006/metadata/properties" xmlns:ns2="b04c742c-40fc-4c7b-b803-431b46f6455a" xmlns:ns3="ad746b03-77c3-4bdf-ad05-cd2c2553a252" targetNamespace="http://schemas.microsoft.com/office/2006/metadata/properties" ma:root="true" ma:fieldsID="771e52a5f0a0c8d47701ed879f8d82b3" ns2:_="" ns3:_="">
    <xsd:import namespace="b04c742c-40fc-4c7b-b803-431b46f6455a"/>
    <xsd:import namespace="ad746b03-77c3-4bdf-ad05-cd2c2553a25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4c742c-40fc-4c7b-b803-431b46f645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92fa3da-db31-45ba-92de-38f16e295a42"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746b03-77c3-4bdf-ad05-cd2c2553a25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0abc150e-9890-409e-bc7e-ed37b8a7daec}" ma:internalName="TaxCatchAll" ma:showField="CatchAllData" ma:web="ad746b03-77c3-4bdf-ad05-cd2c2553a2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d746b03-77c3-4bdf-ad05-cd2c2553a252" xsi:nil="true"/>
    <lcf76f155ced4ddcb4097134ff3c332f xmlns="b04c742c-40fc-4c7b-b803-431b46f6455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59237F4-0BDF-4008-AE4C-63AF8FC92F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4c742c-40fc-4c7b-b803-431b46f6455a"/>
    <ds:schemaRef ds:uri="ad746b03-77c3-4bdf-ad05-cd2c2553a2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CA7287-3E58-4C60-85A8-97A555F60F1D}">
  <ds:schemaRefs>
    <ds:schemaRef ds:uri="http://schemas.microsoft.com/sharepoint/v3/contenttype/forms"/>
  </ds:schemaRefs>
</ds:datastoreItem>
</file>

<file path=customXml/itemProps3.xml><?xml version="1.0" encoding="utf-8"?>
<ds:datastoreItem xmlns:ds="http://schemas.openxmlformats.org/officeDocument/2006/customXml" ds:itemID="{2AC81A49-E29D-425C-A9DE-5A49A21DE5BC}">
  <ds:schemaRefs>
    <ds:schemaRef ds:uri="http://schemas.microsoft.com/office/2006/metadata/properties"/>
    <ds:schemaRef ds:uri="http://schemas.microsoft.com/office/infopath/2007/PartnerControls"/>
    <ds:schemaRef ds:uri="ad746b03-77c3-4bdf-ad05-cd2c2553a252"/>
    <ds:schemaRef ds:uri="b04c742c-40fc-4c7b-b803-431b46f6455a"/>
  </ds:schemaRefs>
</ds:datastoreItem>
</file>

<file path=docProps/app.xml><?xml version="1.0" encoding="utf-8"?>
<Properties xmlns="http://schemas.openxmlformats.org/officeDocument/2006/extended-properties" xmlns:vt="http://schemas.openxmlformats.org/officeDocument/2006/docPropsVTypes">
  <TotalTime>4887</TotalTime>
  <Words>989</Words>
  <Application>Microsoft Office PowerPoint</Application>
  <PresentationFormat>Widescreen</PresentationFormat>
  <Paragraphs>127</Paragraphs>
  <Slides>22</Slides>
  <Notes>21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Arial</vt:lpstr>
      <vt:lpstr>Calibri</vt:lpstr>
      <vt:lpstr>Calibri Light</vt:lpstr>
      <vt:lpstr>Georgia</vt:lpstr>
      <vt:lpstr>Contents Slide Master</vt:lpstr>
      <vt:lpstr>Section Break Slide Master</vt:lpstr>
      <vt:lpstr>Office Theme</vt:lpstr>
      <vt:lpstr>PowerPoint Presentation</vt:lpstr>
      <vt:lpstr>Session Objectives</vt:lpstr>
      <vt:lpstr>Insight Implementation – Current Status</vt:lpstr>
      <vt:lpstr>Insight Implementation – Current Status</vt:lpstr>
      <vt:lpstr>Insight Implementation – Current Status</vt:lpstr>
      <vt:lpstr>Differences between Insight and Compass</vt:lpstr>
      <vt:lpstr>Linkages Between Humans and Agreements</vt:lpstr>
      <vt:lpstr>Linkages Between Humans and Agreements</vt:lpstr>
      <vt:lpstr>Making the Linkage between Humans and Agreements</vt:lpstr>
      <vt:lpstr>Making the Linkage between Humans and Agreements</vt:lpstr>
      <vt:lpstr>Making the Linkage between Humans and Agreements</vt:lpstr>
      <vt:lpstr>Making the Linkage between Humans and Agreements</vt:lpstr>
      <vt:lpstr>Making the Linkage between Humans and Agreements</vt:lpstr>
      <vt:lpstr>Making the Linkage between Humans and Agreements</vt:lpstr>
      <vt:lpstr>Making the Linkage between Humans and Agreements</vt:lpstr>
      <vt:lpstr>Tips for Finding an Agreement to Link</vt:lpstr>
      <vt:lpstr>Tips for Finding an Agreement to Link</vt:lpstr>
      <vt:lpstr>Tips for Finding an Agreement to Link</vt:lpstr>
      <vt:lpstr>Tips for Finding an Agreement to Link</vt:lpstr>
      <vt:lpstr>Tips for Finding an Agreement to Link</vt:lpstr>
      <vt:lpstr>Linking Records in Other Agreement Types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Sommers, Holly</cp:lastModifiedBy>
  <cp:revision>131</cp:revision>
  <dcterms:created xsi:type="dcterms:W3CDTF">2020-01-20T05:08:25Z</dcterms:created>
  <dcterms:modified xsi:type="dcterms:W3CDTF">2026-03-12T16:54:28Z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0x010100D15522AE3C97874FA81FA119DF9D2C9F</vt:lpwstr>
  </property>
</Properties>
</file>