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97535" r:id="rId1"/>
    <p:sldMasterId id="2147497547" r:id="rId2"/>
  </p:sldMasterIdLst>
  <p:notesMasterIdLst>
    <p:notesMasterId r:id="rId27"/>
  </p:notesMasterIdLst>
  <p:handoutMasterIdLst>
    <p:handoutMasterId r:id="rId28"/>
  </p:handoutMasterIdLst>
  <p:sldIdLst>
    <p:sldId id="256" r:id="rId3"/>
    <p:sldId id="1351" r:id="rId4"/>
    <p:sldId id="1352" r:id="rId5"/>
    <p:sldId id="1360" r:id="rId6"/>
    <p:sldId id="1389" r:id="rId7"/>
    <p:sldId id="1377" r:id="rId8"/>
    <p:sldId id="1378" r:id="rId9"/>
    <p:sldId id="1393" r:id="rId10"/>
    <p:sldId id="1380" r:id="rId11"/>
    <p:sldId id="1381" r:id="rId12"/>
    <p:sldId id="1384" r:id="rId13"/>
    <p:sldId id="1385" r:id="rId14"/>
    <p:sldId id="1386" r:id="rId15"/>
    <p:sldId id="1387" r:id="rId16"/>
    <p:sldId id="1388" r:id="rId17"/>
    <p:sldId id="1382" r:id="rId18"/>
    <p:sldId id="1383" r:id="rId19"/>
    <p:sldId id="1372" r:id="rId20"/>
    <p:sldId id="1390" r:id="rId21"/>
    <p:sldId id="1391" r:id="rId22"/>
    <p:sldId id="1392" r:id="rId23"/>
    <p:sldId id="1394" r:id="rId24"/>
    <p:sldId id="1365" r:id="rId25"/>
    <p:sldId id="291" r:id="rId26"/>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tterman, Briana Devaser" initials="RBD" lastIdx="2" clrIdx="0">
    <p:extLst>
      <p:ext uri="{19B8F6BF-5375-455C-9EA6-DF929625EA0E}">
        <p15:presenceInfo xmlns:p15="http://schemas.microsoft.com/office/powerpoint/2012/main" userId="S::BROTTER@emory.edu::7038df1a-0ba1-40c3-99fd-f4250b2f210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CBAF47"/>
    <a:srgbClr val="FFFFCC"/>
    <a:srgbClr val="B2B959"/>
    <a:srgbClr val="9B4A07"/>
    <a:srgbClr val="E1F807"/>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6148" autoAdjust="0"/>
    <p:restoredTop sz="86322" autoAdjust="0"/>
  </p:normalViewPr>
  <p:slideViewPr>
    <p:cSldViewPr>
      <p:cViewPr varScale="1">
        <p:scale>
          <a:sx n="131" d="100"/>
          <a:sy n="131" d="100"/>
        </p:scale>
        <p:origin x="1542" y="114"/>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87" d="100"/>
        <a:sy n="87" d="100"/>
      </p:scale>
      <p:origin x="0" y="0"/>
    </p:cViewPr>
  </p:sorterViewPr>
  <p:notesViewPr>
    <p:cSldViewPr>
      <p:cViewPr varScale="1">
        <p:scale>
          <a:sx n="59" d="100"/>
          <a:sy n="59" d="100"/>
        </p:scale>
        <p:origin x="-1788" y="-9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6.xml"/></Relationships>
</file>

<file path=ppt/diagrams/_rels/data1.xml.rels><?xml version="1.0" encoding="UTF-8" standalone="yes"?>
<Relationships xmlns="http://schemas.openxmlformats.org/package/2006/relationships"><Relationship Id="rId1" Type="http://schemas.openxmlformats.org/officeDocument/2006/relationships/hyperlink" Target="https://emory.sharepoint.com/sites/Insight/SitePages/Reference-Library.aspx"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https://emory.sharepoint.com/sites/Insight/SitePages/Reference-Library.aspx" TargetMode="Externa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E1DB04-7EFB-4434-AF17-9B1395307E55}" type="doc">
      <dgm:prSet loTypeId="urn:microsoft.com/office/officeart/2005/8/layout/process4" loCatId="process" qsTypeId="urn:microsoft.com/office/officeart/2005/8/quickstyle/simple1" qsCatId="simple" csTypeId="urn:microsoft.com/office/officeart/2005/8/colors/colorful1" csCatId="colorful"/>
      <dgm:spPr/>
      <dgm:t>
        <a:bodyPr/>
        <a:lstStyle/>
        <a:p>
          <a:endParaRPr lang="en-US"/>
        </a:p>
      </dgm:t>
    </dgm:pt>
    <dgm:pt modelId="{6EDEFAAB-AE72-475E-BF98-B963A32A44B2}">
      <dgm:prSet/>
      <dgm:spPr/>
      <dgm:t>
        <a:bodyPr/>
        <a:lstStyle/>
        <a:p>
          <a:r>
            <a:rPr lang="en-US" dirty="0"/>
            <a:t>Review Insight training materials: </a:t>
          </a:r>
          <a:r>
            <a:rPr lang="en-US" b="1"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https://emory.sharepoint.com/sites/Insight/SitePages/Reference-Library.aspx</a:t>
          </a:r>
          <a:r>
            <a:rPr lang="en-US" b="1" dirty="0">
              <a:solidFill>
                <a:schemeClr val="bg1"/>
              </a:solidFill>
            </a:rPr>
            <a:t> </a:t>
          </a:r>
        </a:p>
      </dgm:t>
    </dgm:pt>
    <dgm:pt modelId="{E231FAEA-40E2-4E74-8C2C-28C8DA4913AD}" type="parTrans" cxnId="{50CCF792-4DF6-45F7-90A2-86B384C294E4}">
      <dgm:prSet/>
      <dgm:spPr/>
      <dgm:t>
        <a:bodyPr/>
        <a:lstStyle/>
        <a:p>
          <a:endParaRPr lang="en-US"/>
        </a:p>
      </dgm:t>
    </dgm:pt>
    <dgm:pt modelId="{EDB0EA12-0566-44F1-B0E9-51539D935A70}" type="sibTrans" cxnId="{50CCF792-4DF6-45F7-90A2-86B384C294E4}">
      <dgm:prSet/>
      <dgm:spPr/>
      <dgm:t>
        <a:bodyPr/>
        <a:lstStyle/>
        <a:p>
          <a:endParaRPr lang="en-US"/>
        </a:p>
      </dgm:t>
    </dgm:pt>
    <dgm:pt modelId="{BDD141BD-BB35-4F06-BBA4-69FF1251321E}">
      <dgm:prSet/>
      <dgm:spPr/>
      <dgm:t>
        <a:bodyPr/>
        <a:lstStyle/>
        <a:p>
          <a:r>
            <a:rPr lang="en-US"/>
            <a:t>This reference library includes general training videos and job aids, and materials for Disclosures, Agreements and Humans. </a:t>
          </a:r>
        </a:p>
      </dgm:t>
    </dgm:pt>
    <dgm:pt modelId="{0D28ACF7-0FAC-4AEE-8B4E-D6A3D192181A}" type="parTrans" cxnId="{CC48516C-DE7E-490B-89C7-2F3AE3F097A1}">
      <dgm:prSet/>
      <dgm:spPr/>
      <dgm:t>
        <a:bodyPr/>
        <a:lstStyle/>
        <a:p>
          <a:endParaRPr lang="en-US"/>
        </a:p>
      </dgm:t>
    </dgm:pt>
    <dgm:pt modelId="{150A1785-2302-424B-8952-9DFEEC9DFD58}" type="sibTrans" cxnId="{CC48516C-DE7E-490B-89C7-2F3AE3F097A1}">
      <dgm:prSet/>
      <dgm:spPr/>
      <dgm:t>
        <a:bodyPr/>
        <a:lstStyle/>
        <a:p>
          <a:endParaRPr lang="en-US"/>
        </a:p>
      </dgm:t>
    </dgm:pt>
    <dgm:pt modelId="{EFF4467B-BF64-400A-894B-B967BEA29FA7}" type="pres">
      <dgm:prSet presAssocID="{63E1DB04-7EFB-4434-AF17-9B1395307E55}" presName="Name0" presStyleCnt="0">
        <dgm:presLayoutVars>
          <dgm:dir/>
          <dgm:animLvl val="lvl"/>
          <dgm:resizeHandles val="exact"/>
        </dgm:presLayoutVars>
      </dgm:prSet>
      <dgm:spPr/>
    </dgm:pt>
    <dgm:pt modelId="{907CC14D-57F9-4C7B-B51B-FCE49D7A38D0}" type="pres">
      <dgm:prSet presAssocID="{BDD141BD-BB35-4F06-BBA4-69FF1251321E}" presName="boxAndChildren" presStyleCnt="0"/>
      <dgm:spPr/>
    </dgm:pt>
    <dgm:pt modelId="{D15C52C4-21E3-4AB4-ADA6-B378DD531FFE}" type="pres">
      <dgm:prSet presAssocID="{BDD141BD-BB35-4F06-BBA4-69FF1251321E}" presName="parentTextBox" presStyleLbl="node1" presStyleIdx="0" presStyleCnt="2"/>
      <dgm:spPr/>
    </dgm:pt>
    <dgm:pt modelId="{B6CA3946-C009-4D55-AC57-074CEA5CAE3D}" type="pres">
      <dgm:prSet presAssocID="{EDB0EA12-0566-44F1-B0E9-51539D935A70}" presName="sp" presStyleCnt="0"/>
      <dgm:spPr/>
    </dgm:pt>
    <dgm:pt modelId="{6FFD0995-B128-4017-95EC-C9FAAFD323C7}" type="pres">
      <dgm:prSet presAssocID="{6EDEFAAB-AE72-475E-BF98-B963A32A44B2}" presName="arrowAndChildren" presStyleCnt="0"/>
      <dgm:spPr/>
    </dgm:pt>
    <dgm:pt modelId="{C4086D87-ED66-406B-8066-24AE741ECF1A}" type="pres">
      <dgm:prSet presAssocID="{6EDEFAAB-AE72-475E-BF98-B963A32A44B2}" presName="parentTextArrow" presStyleLbl="node1" presStyleIdx="1" presStyleCnt="2" custLinFactNeighborX="0" custLinFactNeighborY="-74"/>
      <dgm:spPr/>
    </dgm:pt>
  </dgm:ptLst>
  <dgm:cxnLst>
    <dgm:cxn modelId="{AEECE046-E354-4AAF-A5E6-E8CF387938C9}" type="presOf" srcId="{BDD141BD-BB35-4F06-BBA4-69FF1251321E}" destId="{D15C52C4-21E3-4AB4-ADA6-B378DD531FFE}" srcOrd="0" destOrd="0" presId="urn:microsoft.com/office/officeart/2005/8/layout/process4"/>
    <dgm:cxn modelId="{1851AB49-54EE-4796-8496-E94583D65450}" type="presOf" srcId="{63E1DB04-7EFB-4434-AF17-9B1395307E55}" destId="{EFF4467B-BF64-400A-894B-B967BEA29FA7}" srcOrd="0" destOrd="0" presId="urn:microsoft.com/office/officeart/2005/8/layout/process4"/>
    <dgm:cxn modelId="{CC48516C-DE7E-490B-89C7-2F3AE3F097A1}" srcId="{63E1DB04-7EFB-4434-AF17-9B1395307E55}" destId="{BDD141BD-BB35-4F06-BBA4-69FF1251321E}" srcOrd="1" destOrd="0" parTransId="{0D28ACF7-0FAC-4AEE-8B4E-D6A3D192181A}" sibTransId="{150A1785-2302-424B-8952-9DFEEC9DFD58}"/>
    <dgm:cxn modelId="{50CCF792-4DF6-45F7-90A2-86B384C294E4}" srcId="{63E1DB04-7EFB-4434-AF17-9B1395307E55}" destId="{6EDEFAAB-AE72-475E-BF98-B963A32A44B2}" srcOrd="0" destOrd="0" parTransId="{E231FAEA-40E2-4E74-8C2C-28C8DA4913AD}" sibTransId="{EDB0EA12-0566-44F1-B0E9-51539D935A70}"/>
    <dgm:cxn modelId="{23C208DD-B969-48FE-A658-676BFDFB9597}" type="presOf" srcId="{6EDEFAAB-AE72-475E-BF98-B963A32A44B2}" destId="{C4086D87-ED66-406B-8066-24AE741ECF1A}" srcOrd="0" destOrd="0" presId="urn:microsoft.com/office/officeart/2005/8/layout/process4"/>
    <dgm:cxn modelId="{E1F80DFC-AE1A-482B-96D7-636BE70B4848}" type="presParOf" srcId="{EFF4467B-BF64-400A-894B-B967BEA29FA7}" destId="{907CC14D-57F9-4C7B-B51B-FCE49D7A38D0}" srcOrd="0" destOrd="0" presId="urn:microsoft.com/office/officeart/2005/8/layout/process4"/>
    <dgm:cxn modelId="{1D1293C4-8CA6-45A5-A71D-3E1BD13580EC}" type="presParOf" srcId="{907CC14D-57F9-4C7B-B51B-FCE49D7A38D0}" destId="{D15C52C4-21E3-4AB4-ADA6-B378DD531FFE}" srcOrd="0" destOrd="0" presId="urn:microsoft.com/office/officeart/2005/8/layout/process4"/>
    <dgm:cxn modelId="{63505EB8-E1C7-4E67-9925-54537B0EFF07}" type="presParOf" srcId="{EFF4467B-BF64-400A-894B-B967BEA29FA7}" destId="{B6CA3946-C009-4D55-AC57-074CEA5CAE3D}" srcOrd="1" destOrd="0" presId="urn:microsoft.com/office/officeart/2005/8/layout/process4"/>
    <dgm:cxn modelId="{AFB89123-05A6-4CB9-969D-114478D71874}" type="presParOf" srcId="{EFF4467B-BF64-400A-894B-B967BEA29FA7}" destId="{6FFD0995-B128-4017-95EC-C9FAAFD323C7}" srcOrd="2" destOrd="0" presId="urn:microsoft.com/office/officeart/2005/8/layout/process4"/>
    <dgm:cxn modelId="{48B33B4B-AA05-4251-BB0C-31C655B0680B}" type="presParOf" srcId="{6FFD0995-B128-4017-95EC-C9FAAFD323C7}" destId="{C4086D87-ED66-406B-8066-24AE741ECF1A}"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98A4B2D-FFDC-46C6-8EA3-79F65AAFF65E}" type="doc">
      <dgm:prSet loTypeId="urn:microsoft.com/office/officeart/2016/7/layout/VerticalHollowActionList" loCatId="List" qsTypeId="urn:microsoft.com/office/officeart/2005/8/quickstyle/simple4" qsCatId="simple" csTypeId="urn:microsoft.com/office/officeart/2005/8/colors/colorful5" csCatId="colorful"/>
      <dgm:spPr/>
      <dgm:t>
        <a:bodyPr/>
        <a:lstStyle/>
        <a:p>
          <a:endParaRPr lang="en-US"/>
        </a:p>
      </dgm:t>
    </dgm:pt>
    <dgm:pt modelId="{5C791072-A1D5-451A-9119-7975EC14FA6F}">
      <dgm:prSet/>
      <dgm:spPr/>
      <dgm:t>
        <a:bodyPr/>
        <a:lstStyle/>
        <a:p>
          <a:r>
            <a:rPr lang="en-US"/>
            <a:t>Confirm</a:t>
          </a:r>
        </a:p>
      </dgm:t>
    </dgm:pt>
    <dgm:pt modelId="{5F3468DB-06B4-4A47-B04A-06DC7BF6D3EF}" type="parTrans" cxnId="{5F420C93-EE7D-40F1-9A32-3A97A94E812F}">
      <dgm:prSet/>
      <dgm:spPr/>
      <dgm:t>
        <a:bodyPr/>
        <a:lstStyle/>
        <a:p>
          <a:endParaRPr lang="en-US"/>
        </a:p>
      </dgm:t>
    </dgm:pt>
    <dgm:pt modelId="{F1A315E4-F833-4766-88B3-49FA78134E0C}" type="sibTrans" cxnId="{5F420C93-EE7D-40F1-9A32-3A97A94E812F}">
      <dgm:prSet/>
      <dgm:spPr/>
      <dgm:t>
        <a:bodyPr/>
        <a:lstStyle/>
        <a:p>
          <a:endParaRPr lang="en-US"/>
        </a:p>
      </dgm:t>
    </dgm:pt>
    <dgm:pt modelId="{E31480AB-CC7D-4615-B4FE-D38E89991B8E}">
      <dgm:prSet/>
      <dgm:spPr/>
      <dgm:t>
        <a:bodyPr/>
        <a:lstStyle/>
        <a:p>
          <a:r>
            <a:rPr lang="en-US"/>
            <a:t>Confirm Study Personnel CITI certification is current (Review requirements on website (Resources, CITI training, see table)</a:t>
          </a:r>
        </a:p>
      </dgm:t>
    </dgm:pt>
    <dgm:pt modelId="{3900479B-1B78-49A2-847A-89D52084B4AB}" type="parTrans" cxnId="{FB5DA743-ABC6-45CB-BBD7-E6933D08DF04}">
      <dgm:prSet/>
      <dgm:spPr/>
      <dgm:t>
        <a:bodyPr/>
        <a:lstStyle/>
        <a:p>
          <a:endParaRPr lang="en-US"/>
        </a:p>
      </dgm:t>
    </dgm:pt>
    <dgm:pt modelId="{C6C9E6F7-6AAD-46AC-84DC-BF9A2FC2956C}" type="sibTrans" cxnId="{FB5DA743-ABC6-45CB-BBD7-E6933D08DF04}">
      <dgm:prSet/>
      <dgm:spPr/>
      <dgm:t>
        <a:bodyPr/>
        <a:lstStyle/>
        <a:p>
          <a:endParaRPr lang="en-US"/>
        </a:p>
      </dgm:t>
    </dgm:pt>
    <dgm:pt modelId="{BA3A9EC0-26B9-4F64-9BB0-9EC7EC491A50}">
      <dgm:prSet/>
      <dgm:spPr/>
      <dgm:t>
        <a:bodyPr/>
        <a:lstStyle/>
        <a:p>
          <a:r>
            <a:rPr lang="en-US"/>
            <a:t>Use</a:t>
          </a:r>
        </a:p>
      </dgm:t>
    </dgm:pt>
    <dgm:pt modelId="{3081A994-3F17-4C59-B768-2C8E963BB21D}" type="parTrans" cxnId="{F1CC550F-6381-44AB-8449-0C028E42A45D}">
      <dgm:prSet/>
      <dgm:spPr/>
      <dgm:t>
        <a:bodyPr/>
        <a:lstStyle/>
        <a:p>
          <a:endParaRPr lang="en-US"/>
        </a:p>
      </dgm:t>
    </dgm:pt>
    <dgm:pt modelId="{B829E307-2AFC-48BA-AE2B-5A1928C6DEE5}" type="sibTrans" cxnId="{F1CC550F-6381-44AB-8449-0C028E42A45D}">
      <dgm:prSet/>
      <dgm:spPr/>
      <dgm:t>
        <a:bodyPr/>
        <a:lstStyle/>
        <a:p>
          <a:endParaRPr lang="en-US"/>
        </a:p>
      </dgm:t>
    </dgm:pt>
    <dgm:pt modelId="{251FB2A5-3A1F-4D34-A75D-42965B6AB693}">
      <dgm:prSet/>
      <dgm:spPr/>
      <dgm:t>
        <a:bodyPr/>
        <a:lstStyle/>
        <a:p>
          <a:r>
            <a:rPr lang="en-US"/>
            <a:t>Use current protocol &amp; consent templates posted on website</a:t>
          </a:r>
        </a:p>
      </dgm:t>
    </dgm:pt>
    <dgm:pt modelId="{BEB28F18-DAF6-4B01-B2DB-CC70CC3B5B48}" type="parTrans" cxnId="{39EEE78E-9EB1-4525-BA48-BB548C3F354E}">
      <dgm:prSet/>
      <dgm:spPr/>
      <dgm:t>
        <a:bodyPr/>
        <a:lstStyle/>
        <a:p>
          <a:endParaRPr lang="en-US"/>
        </a:p>
      </dgm:t>
    </dgm:pt>
    <dgm:pt modelId="{AAB0F1A1-E997-4ABD-BBC8-E55CEB03B5AB}" type="sibTrans" cxnId="{39EEE78E-9EB1-4525-BA48-BB548C3F354E}">
      <dgm:prSet/>
      <dgm:spPr/>
      <dgm:t>
        <a:bodyPr/>
        <a:lstStyle/>
        <a:p>
          <a:endParaRPr lang="en-US"/>
        </a:p>
      </dgm:t>
    </dgm:pt>
    <dgm:pt modelId="{3C7C6DDF-0AA2-453F-A92A-568A2879034E}">
      <dgm:prSet/>
      <dgm:spPr/>
      <dgm:t>
        <a:bodyPr/>
        <a:lstStyle/>
        <a:p>
          <a:r>
            <a:rPr lang="en-US"/>
            <a:t>Review</a:t>
          </a:r>
        </a:p>
      </dgm:t>
    </dgm:pt>
    <dgm:pt modelId="{F3A54776-5005-4A84-B4D9-83864C68711B}" type="parTrans" cxnId="{DBD24FF1-1FDF-4BB0-9C33-6A6887670CF5}">
      <dgm:prSet/>
      <dgm:spPr/>
      <dgm:t>
        <a:bodyPr/>
        <a:lstStyle/>
        <a:p>
          <a:endParaRPr lang="en-US"/>
        </a:p>
      </dgm:t>
    </dgm:pt>
    <dgm:pt modelId="{98E064F5-6A64-4809-9546-C992928E2740}" type="sibTrans" cxnId="{DBD24FF1-1FDF-4BB0-9C33-6A6887670CF5}">
      <dgm:prSet/>
      <dgm:spPr/>
      <dgm:t>
        <a:bodyPr/>
        <a:lstStyle/>
        <a:p>
          <a:endParaRPr lang="en-US"/>
        </a:p>
      </dgm:t>
    </dgm:pt>
    <dgm:pt modelId="{3EFAB9AF-57D3-49BA-87A7-DCD1D78CB558}">
      <dgm:prSet/>
      <dgm:spPr/>
      <dgm:t>
        <a:bodyPr/>
        <a:lstStyle/>
        <a:p>
          <a:r>
            <a:rPr lang="en-US"/>
            <a:t>Review our submission guidance</a:t>
          </a:r>
        </a:p>
      </dgm:t>
    </dgm:pt>
    <dgm:pt modelId="{C3DA2B99-C8EE-45AA-8452-62C2827204FB}" type="parTrans" cxnId="{F8D5A6DC-FE78-49C3-ADE3-F2065EC59801}">
      <dgm:prSet/>
      <dgm:spPr/>
      <dgm:t>
        <a:bodyPr/>
        <a:lstStyle/>
        <a:p>
          <a:endParaRPr lang="en-US"/>
        </a:p>
      </dgm:t>
    </dgm:pt>
    <dgm:pt modelId="{82F36DEC-33CC-475D-8D70-08F5E83A8392}" type="sibTrans" cxnId="{F8D5A6DC-FE78-49C3-ADE3-F2065EC59801}">
      <dgm:prSet/>
      <dgm:spPr/>
      <dgm:t>
        <a:bodyPr/>
        <a:lstStyle/>
        <a:p>
          <a:endParaRPr lang="en-US"/>
        </a:p>
      </dgm:t>
    </dgm:pt>
    <dgm:pt modelId="{100D4851-6935-4533-BA05-61293FEF11A1}">
      <dgm:prSet/>
      <dgm:spPr/>
      <dgm:t>
        <a:bodyPr/>
        <a:lstStyle/>
        <a:p>
          <a:r>
            <a:rPr lang="en-US"/>
            <a:t>Ensure</a:t>
          </a:r>
        </a:p>
      </dgm:t>
    </dgm:pt>
    <dgm:pt modelId="{C1850E05-8B59-44AB-B6A9-FD3C4855287A}" type="parTrans" cxnId="{5E1587F0-8912-4BAA-88E8-B0744904A991}">
      <dgm:prSet/>
      <dgm:spPr/>
      <dgm:t>
        <a:bodyPr/>
        <a:lstStyle/>
        <a:p>
          <a:endParaRPr lang="en-US"/>
        </a:p>
      </dgm:t>
    </dgm:pt>
    <dgm:pt modelId="{3BDBCCF6-168A-4C84-B941-4E045CF4611E}" type="sibTrans" cxnId="{5E1587F0-8912-4BAA-88E8-B0744904A991}">
      <dgm:prSet/>
      <dgm:spPr/>
      <dgm:t>
        <a:bodyPr/>
        <a:lstStyle/>
        <a:p>
          <a:endParaRPr lang="en-US"/>
        </a:p>
      </dgm:t>
    </dgm:pt>
    <dgm:pt modelId="{805209C1-6113-4D61-B3F1-7621C8931A82}">
      <dgm:prSet/>
      <dgm:spPr/>
      <dgm:t>
        <a:bodyPr/>
        <a:lstStyle/>
        <a:p>
          <a:r>
            <a:rPr lang="en-US"/>
            <a:t>Ensure consent/protocol/Insight forms say same things</a:t>
          </a:r>
        </a:p>
      </dgm:t>
    </dgm:pt>
    <dgm:pt modelId="{256E77BB-CF9C-4039-9D21-DC83ACC3D9EC}" type="parTrans" cxnId="{1DC9E8E6-3B92-4B56-98EF-F4B68A1C2B3A}">
      <dgm:prSet/>
      <dgm:spPr/>
      <dgm:t>
        <a:bodyPr/>
        <a:lstStyle/>
        <a:p>
          <a:endParaRPr lang="en-US"/>
        </a:p>
      </dgm:t>
    </dgm:pt>
    <dgm:pt modelId="{AB99914C-B5B5-4675-9022-613703CAD896}" type="sibTrans" cxnId="{1DC9E8E6-3B92-4B56-98EF-F4B68A1C2B3A}">
      <dgm:prSet/>
      <dgm:spPr/>
      <dgm:t>
        <a:bodyPr/>
        <a:lstStyle/>
        <a:p>
          <a:endParaRPr lang="en-US"/>
        </a:p>
      </dgm:t>
    </dgm:pt>
    <dgm:pt modelId="{F85314A9-E8BD-4CDA-A4D0-F694737E7300}" type="pres">
      <dgm:prSet presAssocID="{D98A4B2D-FFDC-46C6-8EA3-79F65AAFF65E}" presName="Name0" presStyleCnt="0">
        <dgm:presLayoutVars>
          <dgm:dir/>
          <dgm:animLvl val="lvl"/>
          <dgm:resizeHandles val="exact"/>
        </dgm:presLayoutVars>
      </dgm:prSet>
      <dgm:spPr/>
    </dgm:pt>
    <dgm:pt modelId="{B4BC04C1-3A6A-4980-ADE0-872A4F52FF22}" type="pres">
      <dgm:prSet presAssocID="{5C791072-A1D5-451A-9119-7975EC14FA6F}" presName="linNode" presStyleCnt="0"/>
      <dgm:spPr/>
    </dgm:pt>
    <dgm:pt modelId="{66470B2F-F1DC-44AD-AA88-6DB724A037E9}" type="pres">
      <dgm:prSet presAssocID="{5C791072-A1D5-451A-9119-7975EC14FA6F}" presName="parentText" presStyleLbl="solidFgAcc1" presStyleIdx="0" presStyleCnt="4">
        <dgm:presLayoutVars>
          <dgm:chMax val="1"/>
          <dgm:bulletEnabled/>
        </dgm:presLayoutVars>
      </dgm:prSet>
      <dgm:spPr/>
    </dgm:pt>
    <dgm:pt modelId="{22149040-2407-4A31-9272-438626FEC93D}" type="pres">
      <dgm:prSet presAssocID="{5C791072-A1D5-451A-9119-7975EC14FA6F}" presName="descendantText" presStyleLbl="alignNode1" presStyleIdx="0" presStyleCnt="4" custLinFactNeighborX="-1515" custLinFactNeighborY="3031">
        <dgm:presLayoutVars>
          <dgm:bulletEnabled/>
        </dgm:presLayoutVars>
      </dgm:prSet>
      <dgm:spPr/>
    </dgm:pt>
    <dgm:pt modelId="{9F7E5B54-1E38-416A-BA7B-D40EEE37943C}" type="pres">
      <dgm:prSet presAssocID="{F1A315E4-F833-4766-88B3-49FA78134E0C}" presName="sp" presStyleCnt="0"/>
      <dgm:spPr/>
    </dgm:pt>
    <dgm:pt modelId="{0F9C3D7A-9488-448C-961D-28AAD3C239D0}" type="pres">
      <dgm:prSet presAssocID="{BA3A9EC0-26B9-4F64-9BB0-9EC7EC491A50}" presName="linNode" presStyleCnt="0"/>
      <dgm:spPr/>
    </dgm:pt>
    <dgm:pt modelId="{5696E903-71D7-4B5F-95DE-F0C738C28842}" type="pres">
      <dgm:prSet presAssocID="{BA3A9EC0-26B9-4F64-9BB0-9EC7EC491A50}" presName="parentText" presStyleLbl="solidFgAcc1" presStyleIdx="1" presStyleCnt="4">
        <dgm:presLayoutVars>
          <dgm:chMax val="1"/>
          <dgm:bulletEnabled/>
        </dgm:presLayoutVars>
      </dgm:prSet>
      <dgm:spPr/>
    </dgm:pt>
    <dgm:pt modelId="{39BA8162-2E21-48D3-AD7A-D3ACDAEBA051}" type="pres">
      <dgm:prSet presAssocID="{BA3A9EC0-26B9-4F64-9BB0-9EC7EC491A50}" presName="descendantText" presStyleLbl="alignNode1" presStyleIdx="1" presStyleCnt="4">
        <dgm:presLayoutVars>
          <dgm:bulletEnabled/>
        </dgm:presLayoutVars>
      </dgm:prSet>
      <dgm:spPr/>
    </dgm:pt>
    <dgm:pt modelId="{461409FB-010A-4CAF-8EDF-439ED3CF8A80}" type="pres">
      <dgm:prSet presAssocID="{B829E307-2AFC-48BA-AE2B-5A1928C6DEE5}" presName="sp" presStyleCnt="0"/>
      <dgm:spPr/>
    </dgm:pt>
    <dgm:pt modelId="{7595F72F-148F-4102-A03D-39270BEE656F}" type="pres">
      <dgm:prSet presAssocID="{3C7C6DDF-0AA2-453F-A92A-568A2879034E}" presName="linNode" presStyleCnt="0"/>
      <dgm:spPr/>
    </dgm:pt>
    <dgm:pt modelId="{CEC784E6-3E42-42D8-95F7-C2A955124ACB}" type="pres">
      <dgm:prSet presAssocID="{3C7C6DDF-0AA2-453F-A92A-568A2879034E}" presName="parentText" presStyleLbl="solidFgAcc1" presStyleIdx="2" presStyleCnt="4">
        <dgm:presLayoutVars>
          <dgm:chMax val="1"/>
          <dgm:bulletEnabled/>
        </dgm:presLayoutVars>
      </dgm:prSet>
      <dgm:spPr/>
    </dgm:pt>
    <dgm:pt modelId="{8E8FF726-386C-498B-9DC2-0772A3DDAD90}" type="pres">
      <dgm:prSet presAssocID="{3C7C6DDF-0AA2-453F-A92A-568A2879034E}" presName="descendantText" presStyleLbl="alignNode1" presStyleIdx="2" presStyleCnt="4">
        <dgm:presLayoutVars>
          <dgm:bulletEnabled/>
        </dgm:presLayoutVars>
      </dgm:prSet>
      <dgm:spPr/>
    </dgm:pt>
    <dgm:pt modelId="{813DFEF9-1C0F-4CD7-8BBD-32CC32C04112}" type="pres">
      <dgm:prSet presAssocID="{98E064F5-6A64-4809-9546-C992928E2740}" presName="sp" presStyleCnt="0"/>
      <dgm:spPr/>
    </dgm:pt>
    <dgm:pt modelId="{BFB23577-ABF7-41EB-88E6-090DEC341562}" type="pres">
      <dgm:prSet presAssocID="{100D4851-6935-4533-BA05-61293FEF11A1}" presName="linNode" presStyleCnt="0"/>
      <dgm:spPr/>
    </dgm:pt>
    <dgm:pt modelId="{E862A170-8274-4D6E-9BEE-21565AAEC577}" type="pres">
      <dgm:prSet presAssocID="{100D4851-6935-4533-BA05-61293FEF11A1}" presName="parentText" presStyleLbl="solidFgAcc1" presStyleIdx="3" presStyleCnt="4">
        <dgm:presLayoutVars>
          <dgm:chMax val="1"/>
          <dgm:bulletEnabled/>
        </dgm:presLayoutVars>
      </dgm:prSet>
      <dgm:spPr/>
    </dgm:pt>
    <dgm:pt modelId="{B8136D9E-BEC5-4A7F-A100-40EF454DA529}" type="pres">
      <dgm:prSet presAssocID="{100D4851-6935-4533-BA05-61293FEF11A1}" presName="descendantText" presStyleLbl="alignNode1" presStyleIdx="3" presStyleCnt="4">
        <dgm:presLayoutVars>
          <dgm:bulletEnabled/>
        </dgm:presLayoutVars>
      </dgm:prSet>
      <dgm:spPr/>
    </dgm:pt>
  </dgm:ptLst>
  <dgm:cxnLst>
    <dgm:cxn modelId="{F1CC550F-6381-44AB-8449-0C028E42A45D}" srcId="{D98A4B2D-FFDC-46C6-8EA3-79F65AAFF65E}" destId="{BA3A9EC0-26B9-4F64-9BB0-9EC7EC491A50}" srcOrd="1" destOrd="0" parTransId="{3081A994-3F17-4C59-B768-2C8E963BB21D}" sibTransId="{B829E307-2AFC-48BA-AE2B-5A1928C6DEE5}"/>
    <dgm:cxn modelId="{DB575F1E-4419-4617-8790-A68D27681C2C}" type="presOf" srcId="{100D4851-6935-4533-BA05-61293FEF11A1}" destId="{E862A170-8274-4D6E-9BEE-21565AAEC577}" srcOrd="0" destOrd="0" presId="urn:microsoft.com/office/officeart/2016/7/layout/VerticalHollowActionList"/>
    <dgm:cxn modelId="{0036A62E-C9CC-4E33-BDAC-09B407BDCEED}" type="presOf" srcId="{805209C1-6113-4D61-B3F1-7621C8931A82}" destId="{B8136D9E-BEC5-4A7F-A100-40EF454DA529}" srcOrd="0" destOrd="0" presId="urn:microsoft.com/office/officeart/2016/7/layout/VerticalHollowActionList"/>
    <dgm:cxn modelId="{72090A3E-370B-4D49-B266-3946EDA69473}" type="presOf" srcId="{3C7C6DDF-0AA2-453F-A92A-568A2879034E}" destId="{CEC784E6-3E42-42D8-95F7-C2A955124ACB}" srcOrd="0" destOrd="0" presId="urn:microsoft.com/office/officeart/2016/7/layout/VerticalHollowActionList"/>
    <dgm:cxn modelId="{FB5DA743-ABC6-45CB-BBD7-E6933D08DF04}" srcId="{5C791072-A1D5-451A-9119-7975EC14FA6F}" destId="{E31480AB-CC7D-4615-B4FE-D38E89991B8E}" srcOrd="0" destOrd="0" parTransId="{3900479B-1B78-49A2-847A-89D52084B4AB}" sibTransId="{C6C9E6F7-6AAD-46AC-84DC-BF9A2FC2956C}"/>
    <dgm:cxn modelId="{20D1DB44-FD68-40CC-946D-D9313CAB4A04}" type="presOf" srcId="{BA3A9EC0-26B9-4F64-9BB0-9EC7EC491A50}" destId="{5696E903-71D7-4B5F-95DE-F0C738C28842}" srcOrd="0" destOrd="0" presId="urn:microsoft.com/office/officeart/2016/7/layout/VerticalHollowActionList"/>
    <dgm:cxn modelId="{2264A048-5346-4E7F-A0F6-C5D725DBC897}" type="presOf" srcId="{5C791072-A1D5-451A-9119-7975EC14FA6F}" destId="{66470B2F-F1DC-44AD-AA88-6DB724A037E9}" srcOrd="0" destOrd="0" presId="urn:microsoft.com/office/officeart/2016/7/layout/VerticalHollowActionList"/>
    <dgm:cxn modelId="{2B97798D-AC1F-4EAE-9998-71BB3C92E607}" type="presOf" srcId="{D98A4B2D-FFDC-46C6-8EA3-79F65AAFF65E}" destId="{F85314A9-E8BD-4CDA-A4D0-F694737E7300}" srcOrd="0" destOrd="0" presId="urn:microsoft.com/office/officeart/2016/7/layout/VerticalHollowActionList"/>
    <dgm:cxn modelId="{39EEE78E-9EB1-4525-BA48-BB548C3F354E}" srcId="{BA3A9EC0-26B9-4F64-9BB0-9EC7EC491A50}" destId="{251FB2A5-3A1F-4D34-A75D-42965B6AB693}" srcOrd="0" destOrd="0" parTransId="{BEB28F18-DAF6-4B01-B2DB-CC70CC3B5B48}" sibTransId="{AAB0F1A1-E997-4ABD-BBC8-E55CEB03B5AB}"/>
    <dgm:cxn modelId="{5F420C93-EE7D-40F1-9A32-3A97A94E812F}" srcId="{D98A4B2D-FFDC-46C6-8EA3-79F65AAFF65E}" destId="{5C791072-A1D5-451A-9119-7975EC14FA6F}" srcOrd="0" destOrd="0" parTransId="{5F3468DB-06B4-4A47-B04A-06DC7BF6D3EF}" sibTransId="{F1A315E4-F833-4766-88B3-49FA78134E0C}"/>
    <dgm:cxn modelId="{F8D5A6DC-FE78-49C3-ADE3-F2065EC59801}" srcId="{3C7C6DDF-0AA2-453F-A92A-568A2879034E}" destId="{3EFAB9AF-57D3-49BA-87A7-DCD1D78CB558}" srcOrd="0" destOrd="0" parTransId="{C3DA2B99-C8EE-45AA-8452-62C2827204FB}" sibTransId="{82F36DEC-33CC-475D-8D70-08F5E83A8392}"/>
    <dgm:cxn modelId="{81CF7FE2-5284-44C7-9D74-6DDD2EA815F2}" type="presOf" srcId="{E31480AB-CC7D-4615-B4FE-D38E89991B8E}" destId="{22149040-2407-4A31-9272-438626FEC93D}" srcOrd="0" destOrd="0" presId="urn:microsoft.com/office/officeart/2016/7/layout/VerticalHollowActionList"/>
    <dgm:cxn modelId="{1DC9E8E6-3B92-4B56-98EF-F4B68A1C2B3A}" srcId="{100D4851-6935-4533-BA05-61293FEF11A1}" destId="{805209C1-6113-4D61-B3F1-7621C8931A82}" srcOrd="0" destOrd="0" parTransId="{256E77BB-CF9C-4039-9D21-DC83ACC3D9EC}" sibTransId="{AB99914C-B5B5-4675-9022-613703CAD896}"/>
    <dgm:cxn modelId="{FD1BC1EB-35B9-4F09-9FA7-F8AC84782173}" type="presOf" srcId="{3EFAB9AF-57D3-49BA-87A7-DCD1D78CB558}" destId="{8E8FF726-386C-498B-9DC2-0772A3DDAD90}" srcOrd="0" destOrd="0" presId="urn:microsoft.com/office/officeart/2016/7/layout/VerticalHollowActionList"/>
    <dgm:cxn modelId="{5E1587F0-8912-4BAA-88E8-B0744904A991}" srcId="{D98A4B2D-FFDC-46C6-8EA3-79F65AAFF65E}" destId="{100D4851-6935-4533-BA05-61293FEF11A1}" srcOrd="3" destOrd="0" parTransId="{C1850E05-8B59-44AB-B6A9-FD3C4855287A}" sibTransId="{3BDBCCF6-168A-4C84-B941-4E045CF4611E}"/>
    <dgm:cxn modelId="{DBD24FF1-1FDF-4BB0-9C33-6A6887670CF5}" srcId="{D98A4B2D-FFDC-46C6-8EA3-79F65AAFF65E}" destId="{3C7C6DDF-0AA2-453F-A92A-568A2879034E}" srcOrd="2" destOrd="0" parTransId="{F3A54776-5005-4A84-B4D9-83864C68711B}" sibTransId="{98E064F5-6A64-4809-9546-C992928E2740}"/>
    <dgm:cxn modelId="{0B53CEF9-3033-460D-8CBE-70DA773E6474}" type="presOf" srcId="{251FB2A5-3A1F-4D34-A75D-42965B6AB693}" destId="{39BA8162-2E21-48D3-AD7A-D3ACDAEBA051}" srcOrd="0" destOrd="0" presId="urn:microsoft.com/office/officeart/2016/7/layout/VerticalHollowActionList"/>
    <dgm:cxn modelId="{7E02600C-EB37-4DB9-8F8C-793C3CBEF401}" type="presParOf" srcId="{F85314A9-E8BD-4CDA-A4D0-F694737E7300}" destId="{B4BC04C1-3A6A-4980-ADE0-872A4F52FF22}" srcOrd="0" destOrd="0" presId="urn:microsoft.com/office/officeart/2016/7/layout/VerticalHollowActionList"/>
    <dgm:cxn modelId="{014C155C-615C-443F-9F74-F3A996A2300D}" type="presParOf" srcId="{B4BC04C1-3A6A-4980-ADE0-872A4F52FF22}" destId="{66470B2F-F1DC-44AD-AA88-6DB724A037E9}" srcOrd="0" destOrd="0" presId="urn:microsoft.com/office/officeart/2016/7/layout/VerticalHollowActionList"/>
    <dgm:cxn modelId="{03778642-FFD8-45E8-A5C6-91DBD75742CA}" type="presParOf" srcId="{B4BC04C1-3A6A-4980-ADE0-872A4F52FF22}" destId="{22149040-2407-4A31-9272-438626FEC93D}" srcOrd="1" destOrd="0" presId="urn:microsoft.com/office/officeart/2016/7/layout/VerticalHollowActionList"/>
    <dgm:cxn modelId="{B61F3965-1BBC-4690-8387-8BEE2A7C31B1}" type="presParOf" srcId="{F85314A9-E8BD-4CDA-A4D0-F694737E7300}" destId="{9F7E5B54-1E38-416A-BA7B-D40EEE37943C}" srcOrd="1" destOrd="0" presId="urn:microsoft.com/office/officeart/2016/7/layout/VerticalHollowActionList"/>
    <dgm:cxn modelId="{DC6CD4A3-40AB-41EE-B6B5-636A6F15BFE0}" type="presParOf" srcId="{F85314A9-E8BD-4CDA-A4D0-F694737E7300}" destId="{0F9C3D7A-9488-448C-961D-28AAD3C239D0}" srcOrd="2" destOrd="0" presId="urn:microsoft.com/office/officeart/2016/7/layout/VerticalHollowActionList"/>
    <dgm:cxn modelId="{E543BFF1-F3C9-4913-AE0B-BE40639EEF16}" type="presParOf" srcId="{0F9C3D7A-9488-448C-961D-28AAD3C239D0}" destId="{5696E903-71D7-4B5F-95DE-F0C738C28842}" srcOrd="0" destOrd="0" presId="urn:microsoft.com/office/officeart/2016/7/layout/VerticalHollowActionList"/>
    <dgm:cxn modelId="{848AB09F-D77F-4CB6-8BD2-9D7D1A90519C}" type="presParOf" srcId="{0F9C3D7A-9488-448C-961D-28AAD3C239D0}" destId="{39BA8162-2E21-48D3-AD7A-D3ACDAEBA051}" srcOrd="1" destOrd="0" presId="urn:microsoft.com/office/officeart/2016/7/layout/VerticalHollowActionList"/>
    <dgm:cxn modelId="{67A5A96B-4909-4254-B343-D94EB8135CB0}" type="presParOf" srcId="{F85314A9-E8BD-4CDA-A4D0-F694737E7300}" destId="{461409FB-010A-4CAF-8EDF-439ED3CF8A80}" srcOrd="3" destOrd="0" presId="urn:microsoft.com/office/officeart/2016/7/layout/VerticalHollowActionList"/>
    <dgm:cxn modelId="{F866DBCA-2EAB-4D88-81E7-B0A87EA1EB6D}" type="presParOf" srcId="{F85314A9-E8BD-4CDA-A4D0-F694737E7300}" destId="{7595F72F-148F-4102-A03D-39270BEE656F}" srcOrd="4" destOrd="0" presId="urn:microsoft.com/office/officeart/2016/7/layout/VerticalHollowActionList"/>
    <dgm:cxn modelId="{685ADF08-E8E9-4D8E-A252-562135B6FEE8}" type="presParOf" srcId="{7595F72F-148F-4102-A03D-39270BEE656F}" destId="{CEC784E6-3E42-42D8-95F7-C2A955124ACB}" srcOrd="0" destOrd="0" presId="urn:microsoft.com/office/officeart/2016/7/layout/VerticalHollowActionList"/>
    <dgm:cxn modelId="{97E0D74B-C085-4BE2-862C-3939D127093A}" type="presParOf" srcId="{7595F72F-148F-4102-A03D-39270BEE656F}" destId="{8E8FF726-386C-498B-9DC2-0772A3DDAD90}" srcOrd="1" destOrd="0" presId="urn:microsoft.com/office/officeart/2016/7/layout/VerticalHollowActionList"/>
    <dgm:cxn modelId="{D84A9E01-CA8F-48F5-A856-FBFD6B82A25B}" type="presParOf" srcId="{F85314A9-E8BD-4CDA-A4D0-F694737E7300}" destId="{813DFEF9-1C0F-4CD7-8BBD-32CC32C04112}" srcOrd="5" destOrd="0" presId="urn:microsoft.com/office/officeart/2016/7/layout/VerticalHollowActionList"/>
    <dgm:cxn modelId="{5669C5BF-8CF1-4A92-AC34-D92A9F3CB813}" type="presParOf" srcId="{F85314A9-E8BD-4CDA-A4D0-F694737E7300}" destId="{BFB23577-ABF7-41EB-88E6-090DEC341562}" srcOrd="6" destOrd="0" presId="urn:microsoft.com/office/officeart/2016/7/layout/VerticalHollowActionList"/>
    <dgm:cxn modelId="{AF425071-87BB-4D10-BE27-D971B154073A}" type="presParOf" srcId="{BFB23577-ABF7-41EB-88E6-090DEC341562}" destId="{E862A170-8274-4D6E-9BEE-21565AAEC577}" srcOrd="0" destOrd="0" presId="urn:microsoft.com/office/officeart/2016/7/layout/VerticalHollowActionList"/>
    <dgm:cxn modelId="{2921087B-E591-4F3D-B848-3D692B31C730}" type="presParOf" srcId="{BFB23577-ABF7-41EB-88E6-090DEC341562}" destId="{B8136D9E-BEC5-4A7F-A100-40EF454DA529}" srcOrd="1" destOrd="0" presId="urn:microsoft.com/office/officeart/2016/7/layout/VerticalHollowAction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5C52C4-21E3-4AB4-ADA6-B378DD531FFE}">
      <dsp:nvSpPr>
        <dsp:cNvPr id="0" name=""/>
        <dsp:cNvSpPr/>
      </dsp:nvSpPr>
      <dsp:spPr>
        <a:xfrm>
          <a:off x="0" y="2644362"/>
          <a:ext cx="6875365" cy="1734987"/>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a:t>This reference library includes general training videos and job aids, and materials for Disclosures, Agreements and Humans. </a:t>
          </a:r>
        </a:p>
      </dsp:txBody>
      <dsp:txXfrm>
        <a:off x="0" y="2644362"/>
        <a:ext cx="6875365" cy="1734987"/>
      </dsp:txXfrm>
    </dsp:sp>
    <dsp:sp modelId="{C4086D87-ED66-406B-8066-24AE741ECF1A}">
      <dsp:nvSpPr>
        <dsp:cNvPr id="0" name=""/>
        <dsp:cNvSpPr/>
      </dsp:nvSpPr>
      <dsp:spPr>
        <a:xfrm rot="10800000">
          <a:off x="0" y="1"/>
          <a:ext cx="6875365" cy="2668411"/>
        </a:xfrm>
        <a:prstGeom prst="upArrowCallou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dirty="0"/>
            <a:t>Review Insight training materials: </a:t>
          </a:r>
          <a:r>
            <a:rPr lang="en-US" sz="1700" b="1" kern="1200"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https://emory.sharepoint.com/sites/Insight/SitePages/Reference-Library.aspx</a:t>
          </a:r>
          <a:r>
            <a:rPr lang="en-US" sz="1700" b="1" kern="1200" dirty="0">
              <a:solidFill>
                <a:schemeClr val="bg1"/>
              </a:solidFill>
            </a:rPr>
            <a:t> </a:t>
          </a:r>
        </a:p>
      </dsp:txBody>
      <dsp:txXfrm rot="10800000">
        <a:off x="0" y="1"/>
        <a:ext cx="6875365" cy="17338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149040-2407-4A31-9272-438626FEC93D}">
      <dsp:nvSpPr>
        <dsp:cNvPr id="0" name=""/>
        <dsp:cNvSpPr/>
      </dsp:nvSpPr>
      <dsp:spPr>
        <a:xfrm>
          <a:off x="990601" y="40516"/>
          <a:ext cx="4023360" cy="1256685"/>
        </a:xfrm>
        <a:prstGeom prst="rect">
          <a:avLst/>
        </a:prstGeom>
        <a:gradFill rotWithShape="0">
          <a:gsLst>
            <a:gs pos="0">
              <a:schemeClr val="accent5">
                <a:hueOff val="0"/>
                <a:satOff val="0"/>
                <a:lumOff val="0"/>
                <a:alphaOff val="0"/>
                <a:tint val="98000"/>
                <a:satMod val="110000"/>
                <a:lumMod val="104000"/>
              </a:schemeClr>
            </a:gs>
            <a:gs pos="69000">
              <a:schemeClr val="accent5">
                <a:hueOff val="0"/>
                <a:satOff val="0"/>
                <a:lumOff val="0"/>
                <a:alphaOff val="0"/>
                <a:shade val="88000"/>
                <a:satMod val="130000"/>
                <a:lumMod val="92000"/>
              </a:schemeClr>
            </a:gs>
            <a:gs pos="100000">
              <a:schemeClr val="accent5">
                <a:hueOff val="0"/>
                <a:satOff val="0"/>
                <a:lumOff val="0"/>
                <a:alphaOff val="0"/>
                <a:shade val="78000"/>
                <a:satMod val="130000"/>
                <a:lumMod val="92000"/>
              </a:schemeClr>
            </a:gs>
          </a:gsLst>
          <a:lin ang="5400000" scaled="0"/>
        </a:gradFill>
        <a:ln w="9525" cap="flat" cmpd="sng" algn="ctr">
          <a:solidFill>
            <a:schemeClr val="accent5">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txBody>
        <a:bodyPr spcFirstLastPara="0" vert="horz" wrap="square" lIns="78064" tIns="319198" rIns="78064" bIns="319198" numCol="1" spcCol="1270" anchor="ctr" anchorCtr="0">
          <a:noAutofit/>
        </a:bodyPr>
        <a:lstStyle/>
        <a:p>
          <a:pPr marL="0" lvl="0" indent="0" algn="l" defTabSz="666750">
            <a:lnSpc>
              <a:spcPct val="90000"/>
            </a:lnSpc>
            <a:spcBef>
              <a:spcPct val="0"/>
            </a:spcBef>
            <a:spcAft>
              <a:spcPct val="35000"/>
            </a:spcAft>
            <a:buNone/>
          </a:pPr>
          <a:r>
            <a:rPr lang="en-US" sz="1500" kern="1200"/>
            <a:t>Confirm Study Personnel CITI certification is current (Review requirements on website (Resources, CITI training, see table)</a:t>
          </a:r>
        </a:p>
      </dsp:txBody>
      <dsp:txXfrm>
        <a:off x="990601" y="40516"/>
        <a:ext cx="4023360" cy="1256685"/>
      </dsp:txXfrm>
    </dsp:sp>
    <dsp:sp modelId="{66470B2F-F1DC-44AD-AA88-6DB724A037E9}">
      <dsp:nvSpPr>
        <dsp:cNvPr id="0" name=""/>
        <dsp:cNvSpPr/>
      </dsp:nvSpPr>
      <dsp:spPr>
        <a:xfrm>
          <a:off x="0" y="2426"/>
          <a:ext cx="1005840" cy="1256685"/>
        </a:xfrm>
        <a:prstGeom prst="rect">
          <a:avLst/>
        </a:prstGeom>
        <a:solidFill>
          <a:schemeClr val="lt1">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226" tIns="124133" rIns="53226" bIns="124133" numCol="1" spcCol="1270" anchor="ctr" anchorCtr="0">
          <a:noAutofit/>
        </a:bodyPr>
        <a:lstStyle/>
        <a:p>
          <a:pPr marL="0" lvl="0" indent="0" algn="ctr" defTabSz="844550">
            <a:lnSpc>
              <a:spcPct val="90000"/>
            </a:lnSpc>
            <a:spcBef>
              <a:spcPct val="0"/>
            </a:spcBef>
            <a:spcAft>
              <a:spcPct val="35000"/>
            </a:spcAft>
            <a:buNone/>
          </a:pPr>
          <a:r>
            <a:rPr lang="en-US" sz="1900" kern="1200"/>
            <a:t>Confirm</a:t>
          </a:r>
        </a:p>
      </dsp:txBody>
      <dsp:txXfrm>
        <a:off x="0" y="2426"/>
        <a:ext cx="1005840" cy="1256685"/>
      </dsp:txXfrm>
    </dsp:sp>
    <dsp:sp modelId="{39BA8162-2E21-48D3-AD7A-D3ACDAEBA051}">
      <dsp:nvSpPr>
        <dsp:cNvPr id="0" name=""/>
        <dsp:cNvSpPr/>
      </dsp:nvSpPr>
      <dsp:spPr>
        <a:xfrm>
          <a:off x="1005840" y="1334512"/>
          <a:ext cx="4023360" cy="1256685"/>
        </a:xfrm>
        <a:prstGeom prst="rect">
          <a:avLst/>
        </a:prstGeom>
        <a:gradFill rotWithShape="0">
          <a:gsLst>
            <a:gs pos="0">
              <a:schemeClr val="accent5">
                <a:hueOff val="-561544"/>
                <a:satOff val="-2648"/>
                <a:lumOff val="653"/>
                <a:alphaOff val="0"/>
                <a:tint val="98000"/>
                <a:satMod val="110000"/>
                <a:lumMod val="104000"/>
              </a:schemeClr>
            </a:gs>
            <a:gs pos="69000">
              <a:schemeClr val="accent5">
                <a:hueOff val="-561544"/>
                <a:satOff val="-2648"/>
                <a:lumOff val="653"/>
                <a:alphaOff val="0"/>
                <a:shade val="88000"/>
                <a:satMod val="130000"/>
                <a:lumMod val="92000"/>
              </a:schemeClr>
            </a:gs>
            <a:gs pos="100000">
              <a:schemeClr val="accent5">
                <a:hueOff val="-561544"/>
                <a:satOff val="-2648"/>
                <a:lumOff val="653"/>
                <a:alphaOff val="0"/>
                <a:shade val="78000"/>
                <a:satMod val="130000"/>
                <a:lumMod val="92000"/>
              </a:schemeClr>
            </a:gs>
          </a:gsLst>
          <a:lin ang="5400000" scaled="0"/>
        </a:gradFill>
        <a:ln w="9525" cap="flat" cmpd="sng" algn="ctr">
          <a:solidFill>
            <a:schemeClr val="accent5">
              <a:hueOff val="-561544"/>
              <a:satOff val="-2648"/>
              <a:lumOff val="653"/>
              <a:alphaOff val="0"/>
            </a:schemeClr>
          </a:solidFill>
          <a:prstDash val="solid"/>
        </a:ln>
        <a:effectLst/>
      </dsp:spPr>
      <dsp:style>
        <a:lnRef idx="1">
          <a:scrgbClr r="0" g="0" b="0"/>
        </a:lnRef>
        <a:fillRef idx="3">
          <a:scrgbClr r="0" g="0" b="0"/>
        </a:fillRef>
        <a:effectRef idx="2">
          <a:scrgbClr r="0" g="0" b="0"/>
        </a:effectRef>
        <a:fontRef idx="minor">
          <a:schemeClr val="lt1"/>
        </a:fontRef>
      </dsp:style>
      <dsp:txBody>
        <a:bodyPr spcFirstLastPara="0" vert="horz" wrap="square" lIns="78064" tIns="319198" rIns="78064" bIns="319198" numCol="1" spcCol="1270" anchor="ctr" anchorCtr="0">
          <a:noAutofit/>
        </a:bodyPr>
        <a:lstStyle/>
        <a:p>
          <a:pPr marL="0" lvl="0" indent="0" algn="l" defTabSz="666750">
            <a:lnSpc>
              <a:spcPct val="90000"/>
            </a:lnSpc>
            <a:spcBef>
              <a:spcPct val="0"/>
            </a:spcBef>
            <a:spcAft>
              <a:spcPct val="35000"/>
            </a:spcAft>
            <a:buNone/>
          </a:pPr>
          <a:r>
            <a:rPr lang="en-US" sz="1500" kern="1200"/>
            <a:t>Use current protocol &amp; consent templates posted on website</a:t>
          </a:r>
        </a:p>
      </dsp:txBody>
      <dsp:txXfrm>
        <a:off x="1005840" y="1334512"/>
        <a:ext cx="4023360" cy="1256685"/>
      </dsp:txXfrm>
    </dsp:sp>
    <dsp:sp modelId="{5696E903-71D7-4B5F-95DE-F0C738C28842}">
      <dsp:nvSpPr>
        <dsp:cNvPr id="0" name=""/>
        <dsp:cNvSpPr/>
      </dsp:nvSpPr>
      <dsp:spPr>
        <a:xfrm>
          <a:off x="0" y="1334512"/>
          <a:ext cx="1005840" cy="1256685"/>
        </a:xfrm>
        <a:prstGeom prst="rect">
          <a:avLst/>
        </a:prstGeom>
        <a:solidFill>
          <a:schemeClr val="lt1">
            <a:hueOff val="0"/>
            <a:satOff val="0"/>
            <a:lumOff val="0"/>
            <a:alphaOff val="0"/>
          </a:schemeClr>
        </a:solidFill>
        <a:ln w="9525" cap="flat" cmpd="sng" algn="ctr">
          <a:solidFill>
            <a:schemeClr val="accent5">
              <a:hueOff val="-561544"/>
              <a:satOff val="-2648"/>
              <a:lumOff val="653"/>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226" tIns="124133" rIns="53226" bIns="124133" numCol="1" spcCol="1270" anchor="ctr" anchorCtr="0">
          <a:noAutofit/>
        </a:bodyPr>
        <a:lstStyle/>
        <a:p>
          <a:pPr marL="0" lvl="0" indent="0" algn="ctr" defTabSz="844550">
            <a:lnSpc>
              <a:spcPct val="90000"/>
            </a:lnSpc>
            <a:spcBef>
              <a:spcPct val="0"/>
            </a:spcBef>
            <a:spcAft>
              <a:spcPct val="35000"/>
            </a:spcAft>
            <a:buNone/>
          </a:pPr>
          <a:r>
            <a:rPr lang="en-US" sz="1900" kern="1200"/>
            <a:t>Use</a:t>
          </a:r>
        </a:p>
      </dsp:txBody>
      <dsp:txXfrm>
        <a:off x="0" y="1334512"/>
        <a:ext cx="1005840" cy="1256685"/>
      </dsp:txXfrm>
    </dsp:sp>
    <dsp:sp modelId="{8E8FF726-386C-498B-9DC2-0772A3DDAD90}">
      <dsp:nvSpPr>
        <dsp:cNvPr id="0" name=""/>
        <dsp:cNvSpPr/>
      </dsp:nvSpPr>
      <dsp:spPr>
        <a:xfrm>
          <a:off x="1005840" y="2666599"/>
          <a:ext cx="4023360" cy="1256685"/>
        </a:xfrm>
        <a:prstGeom prst="rect">
          <a:avLst/>
        </a:prstGeom>
        <a:gradFill rotWithShape="0">
          <a:gsLst>
            <a:gs pos="0">
              <a:schemeClr val="accent5">
                <a:hueOff val="-1123087"/>
                <a:satOff val="-5296"/>
                <a:lumOff val="1307"/>
                <a:alphaOff val="0"/>
                <a:tint val="98000"/>
                <a:satMod val="110000"/>
                <a:lumMod val="104000"/>
              </a:schemeClr>
            </a:gs>
            <a:gs pos="69000">
              <a:schemeClr val="accent5">
                <a:hueOff val="-1123087"/>
                <a:satOff val="-5296"/>
                <a:lumOff val="1307"/>
                <a:alphaOff val="0"/>
                <a:shade val="88000"/>
                <a:satMod val="130000"/>
                <a:lumMod val="92000"/>
              </a:schemeClr>
            </a:gs>
            <a:gs pos="100000">
              <a:schemeClr val="accent5">
                <a:hueOff val="-1123087"/>
                <a:satOff val="-5296"/>
                <a:lumOff val="1307"/>
                <a:alphaOff val="0"/>
                <a:shade val="78000"/>
                <a:satMod val="130000"/>
                <a:lumMod val="92000"/>
              </a:schemeClr>
            </a:gs>
          </a:gsLst>
          <a:lin ang="5400000" scaled="0"/>
        </a:gradFill>
        <a:ln w="9525" cap="flat" cmpd="sng" algn="ctr">
          <a:solidFill>
            <a:schemeClr val="accent5">
              <a:hueOff val="-1123087"/>
              <a:satOff val="-5296"/>
              <a:lumOff val="1307"/>
              <a:alphaOff val="0"/>
            </a:schemeClr>
          </a:solidFill>
          <a:prstDash val="solid"/>
        </a:ln>
        <a:effectLst/>
      </dsp:spPr>
      <dsp:style>
        <a:lnRef idx="1">
          <a:scrgbClr r="0" g="0" b="0"/>
        </a:lnRef>
        <a:fillRef idx="3">
          <a:scrgbClr r="0" g="0" b="0"/>
        </a:fillRef>
        <a:effectRef idx="2">
          <a:scrgbClr r="0" g="0" b="0"/>
        </a:effectRef>
        <a:fontRef idx="minor">
          <a:schemeClr val="lt1"/>
        </a:fontRef>
      </dsp:style>
      <dsp:txBody>
        <a:bodyPr spcFirstLastPara="0" vert="horz" wrap="square" lIns="78064" tIns="319198" rIns="78064" bIns="319198" numCol="1" spcCol="1270" anchor="ctr" anchorCtr="0">
          <a:noAutofit/>
        </a:bodyPr>
        <a:lstStyle/>
        <a:p>
          <a:pPr marL="0" lvl="0" indent="0" algn="l" defTabSz="666750">
            <a:lnSpc>
              <a:spcPct val="90000"/>
            </a:lnSpc>
            <a:spcBef>
              <a:spcPct val="0"/>
            </a:spcBef>
            <a:spcAft>
              <a:spcPct val="35000"/>
            </a:spcAft>
            <a:buNone/>
          </a:pPr>
          <a:r>
            <a:rPr lang="en-US" sz="1500" kern="1200"/>
            <a:t>Review our submission guidance</a:t>
          </a:r>
        </a:p>
      </dsp:txBody>
      <dsp:txXfrm>
        <a:off x="1005840" y="2666599"/>
        <a:ext cx="4023360" cy="1256685"/>
      </dsp:txXfrm>
    </dsp:sp>
    <dsp:sp modelId="{CEC784E6-3E42-42D8-95F7-C2A955124ACB}">
      <dsp:nvSpPr>
        <dsp:cNvPr id="0" name=""/>
        <dsp:cNvSpPr/>
      </dsp:nvSpPr>
      <dsp:spPr>
        <a:xfrm>
          <a:off x="0" y="2666599"/>
          <a:ext cx="1005840" cy="1256685"/>
        </a:xfrm>
        <a:prstGeom prst="rect">
          <a:avLst/>
        </a:prstGeom>
        <a:solidFill>
          <a:schemeClr val="lt1">
            <a:hueOff val="0"/>
            <a:satOff val="0"/>
            <a:lumOff val="0"/>
            <a:alphaOff val="0"/>
          </a:schemeClr>
        </a:solidFill>
        <a:ln w="9525" cap="flat" cmpd="sng" algn="ctr">
          <a:solidFill>
            <a:schemeClr val="accent5">
              <a:hueOff val="-1123087"/>
              <a:satOff val="-5296"/>
              <a:lumOff val="1307"/>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226" tIns="124133" rIns="53226" bIns="124133" numCol="1" spcCol="1270" anchor="ctr" anchorCtr="0">
          <a:noAutofit/>
        </a:bodyPr>
        <a:lstStyle/>
        <a:p>
          <a:pPr marL="0" lvl="0" indent="0" algn="ctr" defTabSz="844550">
            <a:lnSpc>
              <a:spcPct val="90000"/>
            </a:lnSpc>
            <a:spcBef>
              <a:spcPct val="0"/>
            </a:spcBef>
            <a:spcAft>
              <a:spcPct val="35000"/>
            </a:spcAft>
            <a:buNone/>
          </a:pPr>
          <a:r>
            <a:rPr lang="en-US" sz="1900" kern="1200"/>
            <a:t>Review</a:t>
          </a:r>
        </a:p>
      </dsp:txBody>
      <dsp:txXfrm>
        <a:off x="0" y="2666599"/>
        <a:ext cx="1005840" cy="1256685"/>
      </dsp:txXfrm>
    </dsp:sp>
    <dsp:sp modelId="{B8136D9E-BEC5-4A7F-A100-40EF454DA529}">
      <dsp:nvSpPr>
        <dsp:cNvPr id="0" name=""/>
        <dsp:cNvSpPr/>
      </dsp:nvSpPr>
      <dsp:spPr>
        <a:xfrm>
          <a:off x="1005840" y="3998686"/>
          <a:ext cx="4023360" cy="1256685"/>
        </a:xfrm>
        <a:prstGeom prst="rect">
          <a:avLst/>
        </a:prstGeom>
        <a:gradFill rotWithShape="0">
          <a:gsLst>
            <a:gs pos="0">
              <a:schemeClr val="accent5">
                <a:hueOff val="-1684631"/>
                <a:satOff val="-7944"/>
                <a:lumOff val="1960"/>
                <a:alphaOff val="0"/>
                <a:tint val="98000"/>
                <a:satMod val="110000"/>
                <a:lumMod val="104000"/>
              </a:schemeClr>
            </a:gs>
            <a:gs pos="69000">
              <a:schemeClr val="accent5">
                <a:hueOff val="-1684631"/>
                <a:satOff val="-7944"/>
                <a:lumOff val="1960"/>
                <a:alphaOff val="0"/>
                <a:shade val="88000"/>
                <a:satMod val="130000"/>
                <a:lumMod val="92000"/>
              </a:schemeClr>
            </a:gs>
            <a:gs pos="100000">
              <a:schemeClr val="accent5">
                <a:hueOff val="-1684631"/>
                <a:satOff val="-7944"/>
                <a:lumOff val="1960"/>
                <a:alphaOff val="0"/>
                <a:shade val="78000"/>
                <a:satMod val="130000"/>
                <a:lumMod val="92000"/>
              </a:schemeClr>
            </a:gs>
          </a:gsLst>
          <a:lin ang="5400000" scaled="0"/>
        </a:gradFill>
        <a:ln w="9525" cap="flat" cmpd="sng" algn="ctr">
          <a:solidFill>
            <a:schemeClr val="accent5">
              <a:hueOff val="-1684631"/>
              <a:satOff val="-7944"/>
              <a:lumOff val="1960"/>
              <a:alphaOff val="0"/>
            </a:schemeClr>
          </a:solidFill>
          <a:prstDash val="solid"/>
        </a:ln>
        <a:effectLst/>
      </dsp:spPr>
      <dsp:style>
        <a:lnRef idx="1">
          <a:scrgbClr r="0" g="0" b="0"/>
        </a:lnRef>
        <a:fillRef idx="3">
          <a:scrgbClr r="0" g="0" b="0"/>
        </a:fillRef>
        <a:effectRef idx="2">
          <a:scrgbClr r="0" g="0" b="0"/>
        </a:effectRef>
        <a:fontRef idx="minor">
          <a:schemeClr val="lt1"/>
        </a:fontRef>
      </dsp:style>
      <dsp:txBody>
        <a:bodyPr spcFirstLastPara="0" vert="horz" wrap="square" lIns="78064" tIns="319198" rIns="78064" bIns="319198" numCol="1" spcCol="1270" anchor="ctr" anchorCtr="0">
          <a:noAutofit/>
        </a:bodyPr>
        <a:lstStyle/>
        <a:p>
          <a:pPr marL="0" lvl="0" indent="0" algn="l" defTabSz="666750">
            <a:lnSpc>
              <a:spcPct val="90000"/>
            </a:lnSpc>
            <a:spcBef>
              <a:spcPct val="0"/>
            </a:spcBef>
            <a:spcAft>
              <a:spcPct val="35000"/>
            </a:spcAft>
            <a:buNone/>
          </a:pPr>
          <a:r>
            <a:rPr lang="en-US" sz="1500" kern="1200"/>
            <a:t>Ensure consent/protocol/Insight forms say same things</a:t>
          </a:r>
        </a:p>
      </dsp:txBody>
      <dsp:txXfrm>
        <a:off x="1005840" y="3998686"/>
        <a:ext cx="4023360" cy="1256685"/>
      </dsp:txXfrm>
    </dsp:sp>
    <dsp:sp modelId="{E862A170-8274-4D6E-9BEE-21565AAEC577}">
      <dsp:nvSpPr>
        <dsp:cNvPr id="0" name=""/>
        <dsp:cNvSpPr/>
      </dsp:nvSpPr>
      <dsp:spPr>
        <a:xfrm>
          <a:off x="0" y="3998686"/>
          <a:ext cx="1005840" cy="1256685"/>
        </a:xfrm>
        <a:prstGeom prst="rect">
          <a:avLst/>
        </a:prstGeom>
        <a:solidFill>
          <a:schemeClr val="lt1">
            <a:hueOff val="0"/>
            <a:satOff val="0"/>
            <a:lumOff val="0"/>
            <a:alphaOff val="0"/>
          </a:schemeClr>
        </a:solidFill>
        <a:ln w="9525" cap="flat" cmpd="sng" algn="ctr">
          <a:solidFill>
            <a:schemeClr val="accent5">
              <a:hueOff val="-1684631"/>
              <a:satOff val="-7944"/>
              <a:lumOff val="196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226" tIns="124133" rIns="53226" bIns="124133" numCol="1" spcCol="1270" anchor="ctr" anchorCtr="0">
          <a:noAutofit/>
        </a:bodyPr>
        <a:lstStyle/>
        <a:p>
          <a:pPr marL="0" lvl="0" indent="0" algn="ctr" defTabSz="844550">
            <a:lnSpc>
              <a:spcPct val="90000"/>
            </a:lnSpc>
            <a:spcBef>
              <a:spcPct val="0"/>
            </a:spcBef>
            <a:spcAft>
              <a:spcPct val="35000"/>
            </a:spcAft>
            <a:buNone/>
          </a:pPr>
          <a:r>
            <a:rPr lang="en-US" sz="1900" kern="1200"/>
            <a:t>Ensure</a:t>
          </a:r>
        </a:p>
      </dsp:txBody>
      <dsp:txXfrm>
        <a:off x="0" y="3998686"/>
        <a:ext cx="1005840" cy="1256685"/>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VerticalHollowActionList">
  <dgm:title val="Vertical Hollow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solidFgAcc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charset="0"/>
              </a:defRPr>
            </a:lvl1pPr>
          </a:lstStyle>
          <a:p>
            <a:pPr>
              <a:defRPr/>
            </a:pPr>
            <a:endParaRPr lang="en-US" dirty="0"/>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charset="0"/>
              </a:defRPr>
            </a:lvl1pPr>
          </a:lstStyle>
          <a:p>
            <a:pPr>
              <a:defRPr/>
            </a:pPr>
            <a:fld id="{670B34A1-E4E6-428C-A9D2-3A31628D08C9}" type="datetimeFigureOut">
              <a:rPr lang="en-US"/>
              <a:pPr>
                <a:defRPr/>
              </a:pPr>
              <a:t>4/10/2026</a:t>
            </a:fld>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charset="0"/>
              </a:defRPr>
            </a:lvl1pPr>
          </a:lstStyle>
          <a:p>
            <a:pPr>
              <a:defRPr/>
            </a:pPr>
            <a:endParaRPr lang="en-US" dirty="0"/>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charset="0"/>
              </a:defRPr>
            </a:lvl1pPr>
          </a:lstStyle>
          <a:p>
            <a:pPr>
              <a:defRPr/>
            </a:pPr>
            <a:fld id="{0C326496-E00F-435B-995E-7EE401B7FDC6}" type="slidenum">
              <a:rPr lang="en-US"/>
              <a:pPr>
                <a:defRPr/>
              </a:pPr>
              <a:t>‹#›</a:t>
            </a:fld>
            <a:endParaRPr lang="en-US" dirty="0"/>
          </a:p>
        </p:txBody>
      </p:sp>
    </p:spTree>
    <p:extLst>
      <p:ext uri="{BB962C8B-B14F-4D97-AF65-F5344CB8AC3E}">
        <p14:creationId xmlns:p14="http://schemas.microsoft.com/office/powerpoint/2010/main" val="35920217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fontAlgn="auto">
              <a:spcBef>
                <a:spcPts val="0"/>
              </a:spcBef>
              <a:spcAft>
                <a:spcPts val="0"/>
              </a:spcAft>
              <a:defRPr sz="1200">
                <a:latin typeface="+mn-lt"/>
              </a:defRPr>
            </a:lvl1pPr>
          </a:lstStyle>
          <a:p>
            <a:pPr>
              <a:defRPr/>
            </a:pPr>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fontAlgn="auto">
              <a:spcBef>
                <a:spcPts val="0"/>
              </a:spcBef>
              <a:spcAft>
                <a:spcPts val="0"/>
              </a:spcAft>
              <a:defRPr sz="1200">
                <a:latin typeface="+mn-lt"/>
              </a:defRPr>
            </a:lvl1pPr>
          </a:lstStyle>
          <a:p>
            <a:pPr>
              <a:defRPr/>
            </a:pPr>
            <a:fld id="{64EB0F9D-003B-4B38-9514-AAE587AF3DB4}" type="datetimeFigureOut">
              <a:rPr lang="en-US"/>
              <a:pPr>
                <a:defRPr/>
              </a:pPr>
              <a:t>4/10/2026</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fontAlgn="auto">
              <a:spcBef>
                <a:spcPts val="0"/>
              </a:spcBef>
              <a:spcAft>
                <a:spcPts val="0"/>
              </a:spcAft>
              <a:defRPr sz="1200">
                <a:latin typeface="+mn-lt"/>
              </a:defRPr>
            </a:lvl1pPr>
          </a:lstStyle>
          <a:p>
            <a:pPr>
              <a:defRPr/>
            </a:pP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fontAlgn="auto">
              <a:spcBef>
                <a:spcPts val="0"/>
              </a:spcBef>
              <a:spcAft>
                <a:spcPts val="0"/>
              </a:spcAft>
              <a:defRPr sz="1200">
                <a:latin typeface="+mn-lt"/>
              </a:defRPr>
            </a:lvl1pPr>
          </a:lstStyle>
          <a:p>
            <a:pPr>
              <a:defRPr/>
            </a:pPr>
            <a:fld id="{B2C2EAE1-6289-4669-AA1E-B741637F2CAD}" type="slidenum">
              <a:rPr lang="en-US"/>
              <a:pPr>
                <a:defRPr/>
              </a:pPr>
              <a:t>‹#›</a:t>
            </a:fld>
            <a:endParaRPr lang="en-US" dirty="0"/>
          </a:p>
        </p:txBody>
      </p:sp>
    </p:spTree>
    <p:extLst>
      <p:ext uri="{BB962C8B-B14F-4D97-AF65-F5344CB8AC3E}">
        <p14:creationId xmlns:p14="http://schemas.microsoft.com/office/powerpoint/2010/main" val="33702841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4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4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4" name="Slide Number Placeholder 3"/>
          <p:cNvSpPr>
            <a:spLocks noGrp="1"/>
          </p:cNvSpPr>
          <p:nvPr>
            <p:ph type="sldNum" sz="quarter" idx="5"/>
          </p:nvPr>
        </p:nvSpPr>
        <p:spPr/>
        <p:txBody>
          <a:bodyPr/>
          <a:lstStyle/>
          <a:p>
            <a:pPr>
              <a:defRPr/>
            </a:pPr>
            <a:fld id="{B9B9F641-63BD-42CF-BAB8-9843B6C9AE48}" type="slidenum">
              <a:rPr lang="en-US" smtClean="0">
                <a:solidFill>
                  <a:prstClr val="black"/>
                </a:solidFill>
              </a:rPr>
              <a:pPr>
                <a:defRPr/>
              </a:pPr>
              <a:t>2</a:t>
            </a:fld>
            <a:endParaRPr lang="en-US" dirty="0">
              <a:solidFill>
                <a:prstClr val="black"/>
              </a:solidFill>
            </a:endParaRPr>
          </a:p>
        </p:txBody>
      </p:sp>
    </p:spTree>
    <p:extLst>
      <p:ext uri="{BB962C8B-B14F-4D97-AF65-F5344CB8AC3E}">
        <p14:creationId xmlns:p14="http://schemas.microsoft.com/office/powerpoint/2010/main" val="37092316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2C2EAE1-6289-4669-AA1E-B741637F2CAD}" type="slidenum">
              <a:rPr lang="en-US" smtClean="0"/>
              <a:pPr>
                <a:defRPr/>
              </a:pPr>
              <a:t>11</a:t>
            </a:fld>
            <a:endParaRPr lang="en-US" dirty="0"/>
          </a:p>
        </p:txBody>
      </p:sp>
    </p:spTree>
    <p:extLst>
      <p:ext uri="{BB962C8B-B14F-4D97-AF65-F5344CB8AC3E}">
        <p14:creationId xmlns:p14="http://schemas.microsoft.com/office/powerpoint/2010/main" val="17181425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2C2EAE1-6289-4669-AA1E-B741637F2CAD}" type="slidenum">
              <a:rPr lang="en-US" smtClean="0"/>
              <a:pPr>
                <a:defRPr/>
              </a:pPr>
              <a:t>12</a:t>
            </a:fld>
            <a:endParaRPr lang="en-US" dirty="0"/>
          </a:p>
        </p:txBody>
      </p:sp>
    </p:spTree>
    <p:extLst>
      <p:ext uri="{BB962C8B-B14F-4D97-AF65-F5344CB8AC3E}">
        <p14:creationId xmlns:p14="http://schemas.microsoft.com/office/powerpoint/2010/main" val="19985915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2C2EAE1-6289-4669-AA1E-B741637F2CAD}" type="slidenum">
              <a:rPr lang="en-US" smtClean="0"/>
              <a:pPr>
                <a:defRPr/>
              </a:pPr>
              <a:t>13</a:t>
            </a:fld>
            <a:endParaRPr lang="en-US" dirty="0"/>
          </a:p>
        </p:txBody>
      </p:sp>
    </p:spTree>
    <p:extLst>
      <p:ext uri="{BB962C8B-B14F-4D97-AF65-F5344CB8AC3E}">
        <p14:creationId xmlns:p14="http://schemas.microsoft.com/office/powerpoint/2010/main" val="1221526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2C2EAE1-6289-4669-AA1E-B741637F2CAD}" type="slidenum">
              <a:rPr lang="en-US" smtClean="0"/>
              <a:pPr>
                <a:defRPr/>
              </a:pPr>
              <a:t>14</a:t>
            </a:fld>
            <a:endParaRPr lang="en-US" dirty="0"/>
          </a:p>
        </p:txBody>
      </p:sp>
    </p:spTree>
    <p:extLst>
      <p:ext uri="{BB962C8B-B14F-4D97-AF65-F5344CB8AC3E}">
        <p14:creationId xmlns:p14="http://schemas.microsoft.com/office/powerpoint/2010/main" val="4983343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2C2EAE1-6289-4669-AA1E-B741637F2CAD}" type="slidenum">
              <a:rPr lang="en-US" smtClean="0"/>
              <a:pPr>
                <a:defRPr/>
              </a:pPr>
              <a:t>15</a:t>
            </a:fld>
            <a:endParaRPr lang="en-US" dirty="0"/>
          </a:p>
        </p:txBody>
      </p:sp>
    </p:spTree>
    <p:extLst>
      <p:ext uri="{BB962C8B-B14F-4D97-AF65-F5344CB8AC3E}">
        <p14:creationId xmlns:p14="http://schemas.microsoft.com/office/powerpoint/2010/main" val="7198210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2C2EAE1-6289-4669-AA1E-B741637F2CAD}" type="slidenum">
              <a:rPr lang="en-US" smtClean="0"/>
              <a:pPr>
                <a:defRPr/>
              </a:pPr>
              <a:t>16</a:t>
            </a:fld>
            <a:endParaRPr lang="en-US" dirty="0"/>
          </a:p>
        </p:txBody>
      </p:sp>
    </p:spTree>
    <p:extLst>
      <p:ext uri="{BB962C8B-B14F-4D97-AF65-F5344CB8AC3E}">
        <p14:creationId xmlns:p14="http://schemas.microsoft.com/office/powerpoint/2010/main" val="27266258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2A567-25A9-1A07-277F-85561EF353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3D959F-D3D7-6396-9031-CDCAC24E09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4740CA-6BEE-58D9-192B-21A8C761C43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F572641-9162-45F2-D504-3326825A717B}"/>
              </a:ext>
            </a:extLst>
          </p:cNvPr>
          <p:cNvSpPr>
            <a:spLocks noGrp="1"/>
          </p:cNvSpPr>
          <p:nvPr>
            <p:ph type="sldNum" sz="quarter" idx="5"/>
          </p:nvPr>
        </p:nvSpPr>
        <p:spPr/>
        <p:txBody>
          <a:bodyPr/>
          <a:lstStyle/>
          <a:p>
            <a:pPr>
              <a:defRPr/>
            </a:pPr>
            <a:fld id="{B2C2EAE1-6289-4669-AA1E-B741637F2CAD}" type="slidenum">
              <a:rPr lang="en-US" smtClean="0"/>
              <a:pPr>
                <a:defRPr/>
              </a:pPr>
              <a:t>17</a:t>
            </a:fld>
            <a:endParaRPr lang="en-US" dirty="0"/>
          </a:p>
        </p:txBody>
      </p:sp>
    </p:spTree>
    <p:extLst>
      <p:ext uri="{BB962C8B-B14F-4D97-AF65-F5344CB8AC3E}">
        <p14:creationId xmlns:p14="http://schemas.microsoft.com/office/powerpoint/2010/main" val="904601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2C2EAE1-6289-4669-AA1E-B741637F2CAD}" type="slidenum">
              <a:rPr lang="en-US" smtClean="0"/>
              <a:pPr>
                <a:defRPr/>
              </a:pPr>
              <a:t>18</a:t>
            </a:fld>
            <a:endParaRPr lang="en-US" dirty="0"/>
          </a:p>
        </p:txBody>
      </p:sp>
    </p:spTree>
    <p:extLst>
      <p:ext uri="{BB962C8B-B14F-4D97-AF65-F5344CB8AC3E}">
        <p14:creationId xmlns:p14="http://schemas.microsoft.com/office/powerpoint/2010/main" val="31585330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2C2EAE1-6289-4669-AA1E-B741637F2CAD}" type="slidenum">
              <a:rPr lang="en-US" smtClean="0"/>
              <a:pPr>
                <a:defRPr/>
              </a:pPr>
              <a:t>19</a:t>
            </a:fld>
            <a:endParaRPr lang="en-US" dirty="0"/>
          </a:p>
        </p:txBody>
      </p:sp>
    </p:spTree>
    <p:extLst>
      <p:ext uri="{BB962C8B-B14F-4D97-AF65-F5344CB8AC3E}">
        <p14:creationId xmlns:p14="http://schemas.microsoft.com/office/powerpoint/2010/main" val="18708889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2C2EAE1-6289-4669-AA1E-B741637F2CAD}" type="slidenum">
              <a:rPr lang="en-US" smtClean="0"/>
              <a:pPr>
                <a:defRPr/>
              </a:pPr>
              <a:t>20</a:t>
            </a:fld>
            <a:endParaRPr lang="en-US" dirty="0"/>
          </a:p>
        </p:txBody>
      </p:sp>
    </p:spTree>
    <p:extLst>
      <p:ext uri="{BB962C8B-B14F-4D97-AF65-F5344CB8AC3E}">
        <p14:creationId xmlns:p14="http://schemas.microsoft.com/office/powerpoint/2010/main" val="32413482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5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5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eaLnBrk="1" hangingPunct="1"/>
            <a:endParaRPr lang="en-US" altLang="en-US" dirty="0"/>
          </a:p>
        </p:txBody>
      </p:sp>
      <p:sp>
        <p:nvSpPr>
          <p:cNvPr id="4" name="Slide Number Placeholder 3"/>
          <p:cNvSpPr>
            <a:spLocks noGrp="1"/>
          </p:cNvSpPr>
          <p:nvPr>
            <p:ph type="sldNum" sz="quarter" idx="5"/>
          </p:nvPr>
        </p:nvSpPr>
        <p:spPr/>
        <p:txBody>
          <a:bodyPr/>
          <a:lstStyle/>
          <a:p>
            <a:pPr>
              <a:defRPr/>
            </a:pPr>
            <a:fld id="{2DCA3537-3821-4574-852D-FBC25EEBCD1B}" type="slidenum">
              <a:rPr lang="en-US" smtClean="0">
                <a:solidFill>
                  <a:prstClr val="black"/>
                </a:solidFill>
              </a:rPr>
              <a:pPr>
                <a:defRPr/>
              </a:pPr>
              <a:t>3</a:t>
            </a:fld>
            <a:endParaRPr lang="en-US" dirty="0">
              <a:solidFill>
                <a:prstClr val="black"/>
              </a:solidFill>
            </a:endParaRPr>
          </a:p>
        </p:txBody>
      </p:sp>
    </p:spTree>
    <p:extLst>
      <p:ext uri="{BB962C8B-B14F-4D97-AF65-F5344CB8AC3E}">
        <p14:creationId xmlns:p14="http://schemas.microsoft.com/office/powerpoint/2010/main" val="16127466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2C2EAE1-6289-4669-AA1E-B741637F2CAD}" type="slidenum">
              <a:rPr lang="en-US" smtClean="0"/>
              <a:pPr>
                <a:defRPr/>
              </a:pPr>
              <a:t>21</a:t>
            </a:fld>
            <a:endParaRPr lang="en-US" dirty="0"/>
          </a:p>
        </p:txBody>
      </p:sp>
    </p:spTree>
    <p:extLst>
      <p:ext uri="{BB962C8B-B14F-4D97-AF65-F5344CB8AC3E}">
        <p14:creationId xmlns:p14="http://schemas.microsoft.com/office/powerpoint/2010/main" val="13499190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25BE4C-7BC6-45BF-8065-6EBCB48683F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64983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2C2EAE1-6289-4669-AA1E-B741637F2CAD}" type="slidenum">
              <a:rPr lang="en-US" smtClean="0"/>
              <a:pPr>
                <a:defRPr/>
              </a:pPr>
              <a:t>4</a:t>
            </a:fld>
            <a:endParaRPr lang="en-US" dirty="0"/>
          </a:p>
        </p:txBody>
      </p:sp>
    </p:spTree>
    <p:extLst>
      <p:ext uri="{BB962C8B-B14F-4D97-AF65-F5344CB8AC3E}">
        <p14:creationId xmlns:p14="http://schemas.microsoft.com/office/powerpoint/2010/main" val="10459317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2C2EAE1-6289-4669-AA1E-B741637F2CAD}" type="slidenum">
              <a:rPr lang="en-US" smtClean="0"/>
              <a:pPr>
                <a:defRPr/>
              </a:pPr>
              <a:t>5</a:t>
            </a:fld>
            <a:endParaRPr lang="en-US" dirty="0"/>
          </a:p>
        </p:txBody>
      </p:sp>
    </p:spTree>
    <p:extLst>
      <p:ext uri="{BB962C8B-B14F-4D97-AF65-F5344CB8AC3E}">
        <p14:creationId xmlns:p14="http://schemas.microsoft.com/office/powerpoint/2010/main" val="23271437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2C2EAE1-6289-4669-AA1E-B741637F2CAD}" type="slidenum">
              <a:rPr lang="en-US" smtClean="0"/>
              <a:pPr>
                <a:defRPr/>
              </a:pPr>
              <a:t>6</a:t>
            </a:fld>
            <a:endParaRPr lang="en-US" dirty="0"/>
          </a:p>
        </p:txBody>
      </p:sp>
    </p:spTree>
    <p:extLst>
      <p:ext uri="{BB962C8B-B14F-4D97-AF65-F5344CB8AC3E}">
        <p14:creationId xmlns:p14="http://schemas.microsoft.com/office/powerpoint/2010/main" val="36180986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pPr>
              <a:defRPr/>
            </a:pPr>
            <a:fld id="{B2C2EAE1-6289-4669-AA1E-B741637F2CAD}" type="slidenum">
              <a:rPr lang="en-US" smtClean="0"/>
              <a:pPr>
                <a:defRPr/>
              </a:pPr>
              <a:t>7</a:t>
            </a:fld>
            <a:endParaRPr lang="en-US" dirty="0"/>
          </a:p>
        </p:txBody>
      </p:sp>
    </p:spTree>
    <p:extLst>
      <p:ext uri="{BB962C8B-B14F-4D97-AF65-F5344CB8AC3E}">
        <p14:creationId xmlns:p14="http://schemas.microsoft.com/office/powerpoint/2010/main" val="20038293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64151-82DF-3BD4-CB4F-14EEC71C42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0DB7CC-A1A9-DED7-818F-5BFD56B792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AD3C2D-0C5E-6C84-1C28-9269FFDD1E2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1706358-ACF2-69A6-9F6B-F6B0B4DB4B94}"/>
              </a:ext>
            </a:extLst>
          </p:cNvPr>
          <p:cNvSpPr>
            <a:spLocks noGrp="1"/>
          </p:cNvSpPr>
          <p:nvPr>
            <p:ph type="sldNum" sz="quarter" idx="5"/>
          </p:nvPr>
        </p:nvSpPr>
        <p:spPr/>
        <p:txBody>
          <a:bodyPr/>
          <a:lstStyle/>
          <a:p>
            <a:pPr>
              <a:defRPr/>
            </a:pPr>
            <a:fld id="{B2C2EAE1-6289-4669-AA1E-B741637F2CAD}" type="slidenum">
              <a:rPr lang="en-US" smtClean="0"/>
              <a:pPr>
                <a:defRPr/>
              </a:pPr>
              <a:t>8</a:t>
            </a:fld>
            <a:endParaRPr lang="en-US" dirty="0"/>
          </a:p>
        </p:txBody>
      </p:sp>
    </p:spTree>
    <p:extLst>
      <p:ext uri="{BB962C8B-B14F-4D97-AF65-F5344CB8AC3E}">
        <p14:creationId xmlns:p14="http://schemas.microsoft.com/office/powerpoint/2010/main" val="8823091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2C2EAE1-6289-4669-AA1E-B741637F2CAD}" type="slidenum">
              <a:rPr lang="en-US" smtClean="0"/>
              <a:pPr>
                <a:defRPr/>
              </a:pPr>
              <a:t>9</a:t>
            </a:fld>
            <a:endParaRPr lang="en-US" dirty="0"/>
          </a:p>
        </p:txBody>
      </p:sp>
    </p:spTree>
    <p:extLst>
      <p:ext uri="{BB962C8B-B14F-4D97-AF65-F5344CB8AC3E}">
        <p14:creationId xmlns:p14="http://schemas.microsoft.com/office/powerpoint/2010/main" val="11821670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2C2EAE1-6289-4669-AA1E-B741637F2CAD}" type="slidenum">
              <a:rPr lang="en-US" smtClean="0"/>
              <a:pPr>
                <a:defRPr/>
              </a:pPr>
              <a:t>10</a:t>
            </a:fld>
            <a:endParaRPr lang="en-US" dirty="0"/>
          </a:p>
        </p:txBody>
      </p:sp>
    </p:spTree>
    <p:extLst>
      <p:ext uri="{BB962C8B-B14F-4D97-AF65-F5344CB8AC3E}">
        <p14:creationId xmlns:p14="http://schemas.microsoft.com/office/powerpoint/2010/main" val="39094752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396319" y="802299"/>
            <a:ext cx="5618515" cy="2541431"/>
          </a:xfrm>
        </p:spPr>
        <p:txBody>
          <a:bodyPr bIns="0" anchor="b">
            <a:normAutofit/>
          </a:bodyPr>
          <a:lstStyle>
            <a:lvl1pPr algn="l">
              <a:defRPr sz="5400"/>
            </a:lvl1pPr>
          </a:lstStyle>
          <a:p>
            <a:r>
              <a:rPr lang="en-US"/>
              <a:t>Click to edit Master title style</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B3AE5764-A1E3-4227-B90C-F96E5CEE48DC}" type="datetime1">
              <a:rPr lang="en-US" smtClean="0"/>
              <a:pPr>
                <a:defRPr/>
              </a:pPr>
              <a:t>4/10/2026</a:t>
            </a:fld>
            <a:endParaRPr lang="en-US" dirty="0"/>
          </a:p>
        </p:txBody>
      </p:sp>
      <p:sp>
        <p:nvSpPr>
          <p:cNvPr id="5" name="Footer Placeholder 4"/>
          <p:cNvSpPr>
            <a:spLocks noGrp="1"/>
          </p:cNvSpPr>
          <p:nvPr>
            <p:ph type="ftr" sz="quarter" idx="11"/>
          </p:nvPr>
        </p:nvSpPr>
        <p:spPr>
          <a:xfrm>
            <a:off x="2396319" y="329308"/>
            <a:ext cx="3086292" cy="309201"/>
          </a:xfrm>
        </p:spPr>
        <p:txBody>
          <a:bodyPr/>
          <a:lstStyle/>
          <a:p>
            <a:pPr>
              <a:defRPr/>
            </a:pPr>
            <a:endParaRPr lang="en-US" dirty="0"/>
          </a:p>
        </p:txBody>
      </p:sp>
      <p:sp>
        <p:nvSpPr>
          <p:cNvPr id="6" name="Slide Number Placeholder 5"/>
          <p:cNvSpPr>
            <a:spLocks noGrp="1"/>
          </p:cNvSpPr>
          <p:nvPr>
            <p:ph type="sldNum" sz="quarter" idx="12"/>
          </p:nvPr>
        </p:nvSpPr>
        <p:spPr>
          <a:xfrm>
            <a:off x="1434703" y="798973"/>
            <a:ext cx="802005" cy="503578"/>
          </a:xfrm>
        </p:spPr>
        <p:txBody>
          <a:bodyPr/>
          <a:lstStyle/>
          <a:p>
            <a:pPr>
              <a:defRPr/>
            </a:pPr>
            <a:fld id="{53CC567A-FD3E-4CF5-882F-8CF2EEEDE346}" type="slidenum">
              <a:rPr lang="en-US" smtClean="0">
                <a:solidFill>
                  <a:srgbClr val="A8CDD7">
                    <a:shade val="75000"/>
                  </a:srgbClr>
                </a:solidFill>
              </a:rPr>
              <a:pPr>
                <a:defRPr/>
              </a:pPr>
              <a:t>‹#›</a:t>
            </a:fld>
            <a:endParaRPr lang="en-US" dirty="0">
              <a:solidFill>
                <a:srgbClr val="A8CDD7">
                  <a:shade val="75000"/>
                </a:srgbClr>
              </a:solidFill>
            </a:endParaRPr>
          </a:p>
        </p:txBody>
      </p:sp>
      <p:cxnSp>
        <p:nvCxnSpPr>
          <p:cNvPr id="15" name="Straight Connector 14"/>
          <p:cNvCxnSpPr/>
          <p:nvPr/>
        </p:nvCxnSpPr>
        <p:spPr>
          <a:xfrm>
            <a:off x="2396319" y="3528542"/>
            <a:ext cx="561851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54842006"/>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ED0CB737-3D87-4937-AB90-FA436A3649E9}" type="datetime1">
              <a:rPr lang="en-US" smtClean="0"/>
              <a:pPr>
                <a:defRPr/>
              </a:pPr>
              <a:t>4/10/2026</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EEA8B776-996E-4E7B-855B-17890E749604}" type="slidenum">
              <a:rPr lang="en-US" smtClean="0">
                <a:solidFill>
                  <a:srgbClr val="A8CDD7">
                    <a:shade val="75000"/>
                  </a:srgbClr>
                </a:solidFill>
              </a:rPr>
              <a:pPr>
                <a:defRPr/>
              </a:pPr>
              <a:t>‹#›</a:t>
            </a:fld>
            <a:endParaRPr lang="en-US" dirty="0">
              <a:solidFill>
                <a:srgbClr val="A8CDD7">
                  <a:shade val="75000"/>
                </a:srgbClr>
              </a:solidFill>
            </a:endParaRPr>
          </a:p>
        </p:txBody>
      </p:sp>
    </p:spTree>
    <p:extLst>
      <p:ext uri="{BB962C8B-B14F-4D97-AF65-F5344CB8AC3E}">
        <p14:creationId xmlns:p14="http://schemas.microsoft.com/office/powerpoint/2010/main" val="2452137194"/>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ED0CB737-3D87-4937-AB90-FA436A3649E9}" type="datetime1">
              <a:rPr lang="en-US" smtClean="0"/>
              <a:pPr>
                <a:defRPr/>
              </a:pPr>
              <a:t>4/10/2026</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EEA8B776-996E-4E7B-855B-17890E749604}" type="slidenum">
              <a:rPr lang="en-US" smtClean="0">
                <a:solidFill>
                  <a:srgbClr val="A8CDD7">
                    <a:shade val="75000"/>
                  </a:srgbClr>
                </a:solidFill>
              </a:rPr>
              <a:pPr>
                <a:defRPr/>
              </a:pPr>
              <a:t>‹#›</a:t>
            </a:fld>
            <a:endParaRPr lang="en-US" dirty="0">
              <a:solidFill>
                <a:srgbClr val="A8CDD7">
                  <a:shade val="75000"/>
                </a:srgbClr>
              </a:solidFill>
            </a:endParaRPr>
          </a:p>
        </p:txBody>
      </p:sp>
      <p:cxnSp>
        <p:nvCxnSpPr>
          <p:cNvPr id="15" name="Straight Connector 14"/>
          <p:cNvCxnSpPr/>
          <p:nvPr/>
        </p:nvCxnSpPr>
        <p:spPr>
          <a:xfrm>
            <a:off x="6918028"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56243679"/>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A6C32-5289-2BE7-AA05-D60523BF7C81}"/>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EE9BB638-0F8B-4013-BE45-3FA612D219A0}"/>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F35B965D-1B75-F30A-1097-35FAB678BE8D}"/>
              </a:ext>
            </a:extLst>
          </p:cNvPr>
          <p:cNvSpPr>
            <a:spLocks noGrp="1"/>
          </p:cNvSpPr>
          <p:nvPr>
            <p:ph type="dt" sz="half" idx="10"/>
          </p:nvPr>
        </p:nvSpPr>
        <p:spPr/>
        <p:txBody>
          <a:bodyPr/>
          <a:lstStyle/>
          <a:p>
            <a:fld id="{32BB35C8-4BEA-4255-B0CB-D51E8C2E5452}" type="datetimeFigureOut">
              <a:rPr lang="en-US" smtClean="0"/>
              <a:t>4/10/2026</a:t>
            </a:fld>
            <a:endParaRPr lang="en-US"/>
          </a:p>
        </p:txBody>
      </p:sp>
      <p:sp>
        <p:nvSpPr>
          <p:cNvPr id="5" name="Footer Placeholder 4">
            <a:extLst>
              <a:ext uri="{FF2B5EF4-FFF2-40B4-BE49-F238E27FC236}">
                <a16:creationId xmlns:a16="http://schemas.microsoft.com/office/drawing/2014/main" id="{69A934ED-CBEC-27B8-226F-C05844CF8F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A20CE6-72F0-F5FC-9D84-33361C2E0F0C}"/>
              </a:ext>
            </a:extLst>
          </p:cNvPr>
          <p:cNvSpPr>
            <a:spLocks noGrp="1"/>
          </p:cNvSpPr>
          <p:nvPr>
            <p:ph type="sldNum" sz="quarter" idx="12"/>
          </p:nvPr>
        </p:nvSpPr>
        <p:spPr/>
        <p:txBody>
          <a:bodyPr/>
          <a:lstStyle/>
          <a:p>
            <a:fld id="{6144A4F8-05FB-4803-846A-5097B8465D1D}" type="slidenum">
              <a:rPr lang="en-US" smtClean="0"/>
              <a:t>‹#›</a:t>
            </a:fld>
            <a:endParaRPr lang="en-US"/>
          </a:p>
        </p:txBody>
      </p:sp>
    </p:spTree>
    <p:extLst>
      <p:ext uri="{BB962C8B-B14F-4D97-AF65-F5344CB8AC3E}">
        <p14:creationId xmlns:p14="http://schemas.microsoft.com/office/powerpoint/2010/main" val="9620828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42D537-B7F5-1D4C-3F0F-4795D1DB00F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8B2A22C-7B9D-380A-BC70-8FB28854426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AE26BC-9470-C59D-CF40-323F64C1F803}"/>
              </a:ext>
            </a:extLst>
          </p:cNvPr>
          <p:cNvSpPr>
            <a:spLocks noGrp="1"/>
          </p:cNvSpPr>
          <p:nvPr>
            <p:ph type="dt" sz="half" idx="10"/>
          </p:nvPr>
        </p:nvSpPr>
        <p:spPr/>
        <p:txBody>
          <a:bodyPr/>
          <a:lstStyle/>
          <a:p>
            <a:fld id="{32BB35C8-4BEA-4255-B0CB-D51E8C2E5452}" type="datetimeFigureOut">
              <a:rPr lang="en-US" smtClean="0"/>
              <a:t>4/10/2026</a:t>
            </a:fld>
            <a:endParaRPr lang="en-US"/>
          </a:p>
        </p:txBody>
      </p:sp>
      <p:sp>
        <p:nvSpPr>
          <p:cNvPr id="5" name="Footer Placeholder 4">
            <a:extLst>
              <a:ext uri="{FF2B5EF4-FFF2-40B4-BE49-F238E27FC236}">
                <a16:creationId xmlns:a16="http://schemas.microsoft.com/office/drawing/2014/main" id="{A3719BEA-6662-DA0A-63BD-BE15CADBE3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19A69B-71AA-A09E-5293-034D941FA542}"/>
              </a:ext>
            </a:extLst>
          </p:cNvPr>
          <p:cNvSpPr>
            <a:spLocks noGrp="1"/>
          </p:cNvSpPr>
          <p:nvPr>
            <p:ph type="sldNum" sz="quarter" idx="12"/>
          </p:nvPr>
        </p:nvSpPr>
        <p:spPr/>
        <p:txBody>
          <a:bodyPr/>
          <a:lstStyle/>
          <a:p>
            <a:fld id="{6144A4F8-05FB-4803-846A-5097B8465D1D}" type="slidenum">
              <a:rPr lang="en-US" smtClean="0"/>
              <a:t>‹#›</a:t>
            </a:fld>
            <a:endParaRPr lang="en-US"/>
          </a:p>
        </p:txBody>
      </p:sp>
    </p:spTree>
    <p:extLst>
      <p:ext uri="{BB962C8B-B14F-4D97-AF65-F5344CB8AC3E}">
        <p14:creationId xmlns:p14="http://schemas.microsoft.com/office/powerpoint/2010/main" val="3471768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ED28C-3C28-D00F-EF6A-A8E8FB7E3973}"/>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E2EB8D28-998D-F4C5-CB0F-38B6C5FB1C60}"/>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84AD19A-9F3B-90B2-6506-B4255E317091}"/>
              </a:ext>
            </a:extLst>
          </p:cNvPr>
          <p:cNvSpPr>
            <a:spLocks noGrp="1"/>
          </p:cNvSpPr>
          <p:nvPr>
            <p:ph type="dt" sz="half" idx="10"/>
          </p:nvPr>
        </p:nvSpPr>
        <p:spPr/>
        <p:txBody>
          <a:bodyPr/>
          <a:lstStyle/>
          <a:p>
            <a:fld id="{32BB35C8-4BEA-4255-B0CB-D51E8C2E5452}" type="datetimeFigureOut">
              <a:rPr lang="en-US" smtClean="0"/>
              <a:t>4/10/2026</a:t>
            </a:fld>
            <a:endParaRPr lang="en-US"/>
          </a:p>
        </p:txBody>
      </p:sp>
      <p:sp>
        <p:nvSpPr>
          <p:cNvPr id="5" name="Footer Placeholder 4">
            <a:extLst>
              <a:ext uri="{FF2B5EF4-FFF2-40B4-BE49-F238E27FC236}">
                <a16:creationId xmlns:a16="http://schemas.microsoft.com/office/drawing/2014/main" id="{B33A3791-2F3C-EF8F-E592-668F7D398A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089B9D-A606-23C4-DFAC-A0688AB82F69}"/>
              </a:ext>
            </a:extLst>
          </p:cNvPr>
          <p:cNvSpPr>
            <a:spLocks noGrp="1"/>
          </p:cNvSpPr>
          <p:nvPr>
            <p:ph type="sldNum" sz="quarter" idx="12"/>
          </p:nvPr>
        </p:nvSpPr>
        <p:spPr/>
        <p:txBody>
          <a:bodyPr/>
          <a:lstStyle/>
          <a:p>
            <a:fld id="{6144A4F8-05FB-4803-846A-5097B8465D1D}" type="slidenum">
              <a:rPr lang="en-US" smtClean="0"/>
              <a:t>‹#›</a:t>
            </a:fld>
            <a:endParaRPr lang="en-US"/>
          </a:p>
        </p:txBody>
      </p:sp>
    </p:spTree>
    <p:extLst>
      <p:ext uri="{BB962C8B-B14F-4D97-AF65-F5344CB8AC3E}">
        <p14:creationId xmlns:p14="http://schemas.microsoft.com/office/powerpoint/2010/main" val="24004878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DA683-B053-B1D0-947B-AD5A100E831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E442A99-AA3F-E293-DF1F-FFE56EC7D8FD}"/>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C800312-D656-658C-B1F7-C2E72E60D1F1}"/>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90EE499-8B60-2E8B-E964-DC63D6DF8DA3}"/>
              </a:ext>
            </a:extLst>
          </p:cNvPr>
          <p:cNvSpPr>
            <a:spLocks noGrp="1"/>
          </p:cNvSpPr>
          <p:nvPr>
            <p:ph type="dt" sz="half" idx="10"/>
          </p:nvPr>
        </p:nvSpPr>
        <p:spPr/>
        <p:txBody>
          <a:bodyPr/>
          <a:lstStyle/>
          <a:p>
            <a:fld id="{32BB35C8-4BEA-4255-B0CB-D51E8C2E5452}" type="datetimeFigureOut">
              <a:rPr lang="en-US" smtClean="0"/>
              <a:t>4/10/2026</a:t>
            </a:fld>
            <a:endParaRPr lang="en-US"/>
          </a:p>
        </p:txBody>
      </p:sp>
      <p:sp>
        <p:nvSpPr>
          <p:cNvPr id="6" name="Footer Placeholder 5">
            <a:extLst>
              <a:ext uri="{FF2B5EF4-FFF2-40B4-BE49-F238E27FC236}">
                <a16:creationId xmlns:a16="http://schemas.microsoft.com/office/drawing/2014/main" id="{2DFF68F5-AFDA-E435-3480-8C9B237AFF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C059DE9-102E-A180-F5D1-18A5AE6D29E1}"/>
              </a:ext>
            </a:extLst>
          </p:cNvPr>
          <p:cNvSpPr>
            <a:spLocks noGrp="1"/>
          </p:cNvSpPr>
          <p:nvPr>
            <p:ph type="sldNum" sz="quarter" idx="12"/>
          </p:nvPr>
        </p:nvSpPr>
        <p:spPr/>
        <p:txBody>
          <a:bodyPr/>
          <a:lstStyle/>
          <a:p>
            <a:fld id="{6144A4F8-05FB-4803-846A-5097B8465D1D}" type="slidenum">
              <a:rPr lang="en-US" smtClean="0"/>
              <a:t>‹#›</a:t>
            </a:fld>
            <a:endParaRPr lang="en-US"/>
          </a:p>
        </p:txBody>
      </p:sp>
    </p:spTree>
    <p:extLst>
      <p:ext uri="{BB962C8B-B14F-4D97-AF65-F5344CB8AC3E}">
        <p14:creationId xmlns:p14="http://schemas.microsoft.com/office/powerpoint/2010/main" val="7653919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D79CB-6572-C836-2E06-F4A7626FABA0}"/>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97A860F-F48E-F8CB-C9D9-FC455E914E88}"/>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6830CBC3-5C79-1305-8165-CCB55F5CC47E}"/>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81E47B6-9B62-B198-60C8-B0688158D59E}"/>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FC8A32DD-A845-7CC1-3709-DCF6F89A5B44}"/>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C561526-F771-CC48-4EDA-5C793C1DD03B}"/>
              </a:ext>
            </a:extLst>
          </p:cNvPr>
          <p:cNvSpPr>
            <a:spLocks noGrp="1"/>
          </p:cNvSpPr>
          <p:nvPr>
            <p:ph type="dt" sz="half" idx="10"/>
          </p:nvPr>
        </p:nvSpPr>
        <p:spPr/>
        <p:txBody>
          <a:bodyPr/>
          <a:lstStyle/>
          <a:p>
            <a:fld id="{32BB35C8-4BEA-4255-B0CB-D51E8C2E5452}" type="datetimeFigureOut">
              <a:rPr lang="en-US" smtClean="0"/>
              <a:t>4/10/2026</a:t>
            </a:fld>
            <a:endParaRPr lang="en-US"/>
          </a:p>
        </p:txBody>
      </p:sp>
      <p:sp>
        <p:nvSpPr>
          <p:cNvPr id="8" name="Footer Placeholder 7">
            <a:extLst>
              <a:ext uri="{FF2B5EF4-FFF2-40B4-BE49-F238E27FC236}">
                <a16:creationId xmlns:a16="http://schemas.microsoft.com/office/drawing/2014/main" id="{06EFE33C-9F9B-A5C4-C098-9DB940C8129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37C94E6-572B-0887-AEAA-29D65F89790A}"/>
              </a:ext>
            </a:extLst>
          </p:cNvPr>
          <p:cNvSpPr>
            <a:spLocks noGrp="1"/>
          </p:cNvSpPr>
          <p:nvPr>
            <p:ph type="sldNum" sz="quarter" idx="12"/>
          </p:nvPr>
        </p:nvSpPr>
        <p:spPr/>
        <p:txBody>
          <a:bodyPr/>
          <a:lstStyle/>
          <a:p>
            <a:fld id="{6144A4F8-05FB-4803-846A-5097B8465D1D}" type="slidenum">
              <a:rPr lang="en-US" smtClean="0"/>
              <a:t>‹#›</a:t>
            </a:fld>
            <a:endParaRPr lang="en-US"/>
          </a:p>
        </p:txBody>
      </p:sp>
    </p:spTree>
    <p:extLst>
      <p:ext uri="{BB962C8B-B14F-4D97-AF65-F5344CB8AC3E}">
        <p14:creationId xmlns:p14="http://schemas.microsoft.com/office/powerpoint/2010/main" val="39086332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527A8-D071-4FAC-55E0-FC7CAC3EB6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6CADE7E-9958-95D7-4641-072D559BDBE3}"/>
              </a:ext>
            </a:extLst>
          </p:cNvPr>
          <p:cNvSpPr>
            <a:spLocks noGrp="1"/>
          </p:cNvSpPr>
          <p:nvPr>
            <p:ph type="dt" sz="half" idx="10"/>
          </p:nvPr>
        </p:nvSpPr>
        <p:spPr/>
        <p:txBody>
          <a:bodyPr/>
          <a:lstStyle/>
          <a:p>
            <a:fld id="{32BB35C8-4BEA-4255-B0CB-D51E8C2E5452}" type="datetimeFigureOut">
              <a:rPr lang="en-US" smtClean="0"/>
              <a:t>4/10/2026</a:t>
            </a:fld>
            <a:endParaRPr lang="en-US"/>
          </a:p>
        </p:txBody>
      </p:sp>
      <p:sp>
        <p:nvSpPr>
          <p:cNvPr id="4" name="Footer Placeholder 3">
            <a:extLst>
              <a:ext uri="{FF2B5EF4-FFF2-40B4-BE49-F238E27FC236}">
                <a16:creationId xmlns:a16="http://schemas.microsoft.com/office/drawing/2014/main" id="{F8116673-8EA9-5E56-12D9-6F391A2A224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334C48C-28D4-DDA7-430A-1532F845208C}"/>
              </a:ext>
            </a:extLst>
          </p:cNvPr>
          <p:cNvSpPr>
            <a:spLocks noGrp="1"/>
          </p:cNvSpPr>
          <p:nvPr>
            <p:ph type="sldNum" sz="quarter" idx="12"/>
          </p:nvPr>
        </p:nvSpPr>
        <p:spPr/>
        <p:txBody>
          <a:bodyPr/>
          <a:lstStyle/>
          <a:p>
            <a:fld id="{6144A4F8-05FB-4803-846A-5097B8465D1D}" type="slidenum">
              <a:rPr lang="en-US" smtClean="0"/>
              <a:t>‹#›</a:t>
            </a:fld>
            <a:endParaRPr lang="en-US"/>
          </a:p>
        </p:txBody>
      </p:sp>
    </p:spTree>
    <p:extLst>
      <p:ext uri="{BB962C8B-B14F-4D97-AF65-F5344CB8AC3E}">
        <p14:creationId xmlns:p14="http://schemas.microsoft.com/office/powerpoint/2010/main" val="28156993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27AC36-920E-FA4B-3A4C-0A8CC2820CFA}"/>
              </a:ext>
            </a:extLst>
          </p:cNvPr>
          <p:cNvSpPr>
            <a:spLocks noGrp="1"/>
          </p:cNvSpPr>
          <p:nvPr>
            <p:ph type="dt" sz="half" idx="10"/>
          </p:nvPr>
        </p:nvSpPr>
        <p:spPr/>
        <p:txBody>
          <a:bodyPr/>
          <a:lstStyle/>
          <a:p>
            <a:fld id="{32BB35C8-4BEA-4255-B0CB-D51E8C2E5452}" type="datetimeFigureOut">
              <a:rPr lang="en-US" smtClean="0"/>
              <a:t>4/10/2026</a:t>
            </a:fld>
            <a:endParaRPr lang="en-US"/>
          </a:p>
        </p:txBody>
      </p:sp>
      <p:sp>
        <p:nvSpPr>
          <p:cNvPr id="3" name="Footer Placeholder 2">
            <a:extLst>
              <a:ext uri="{FF2B5EF4-FFF2-40B4-BE49-F238E27FC236}">
                <a16:creationId xmlns:a16="http://schemas.microsoft.com/office/drawing/2014/main" id="{88F3476E-86E4-02F3-E3B1-ADDF2D8372B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39E5FE6-6BF3-47EA-403F-EEECE435F9F7}"/>
              </a:ext>
            </a:extLst>
          </p:cNvPr>
          <p:cNvSpPr>
            <a:spLocks noGrp="1"/>
          </p:cNvSpPr>
          <p:nvPr>
            <p:ph type="sldNum" sz="quarter" idx="12"/>
          </p:nvPr>
        </p:nvSpPr>
        <p:spPr/>
        <p:txBody>
          <a:bodyPr/>
          <a:lstStyle/>
          <a:p>
            <a:fld id="{6144A4F8-05FB-4803-846A-5097B8465D1D}" type="slidenum">
              <a:rPr lang="en-US" smtClean="0"/>
              <a:t>‹#›</a:t>
            </a:fld>
            <a:endParaRPr lang="en-US"/>
          </a:p>
        </p:txBody>
      </p:sp>
    </p:spTree>
    <p:extLst>
      <p:ext uri="{BB962C8B-B14F-4D97-AF65-F5344CB8AC3E}">
        <p14:creationId xmlns:p14="http://schemas.microsoft.com/office/powerpoint/2010/main" val="34997795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3A337-C3BC-0FCF-0ED9-F16087E69393}"/>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95BF9493-64B7-8B35-213F-FC99E0B75E70}"/>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BFF6F10-302A-5C7A-1D2F-712B1044AB2A}"/>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EA60CE86-AB96-83CA-D9DB-8343E7B56576}"/>
              </a:ext>
            </a:extLst>
          </p:cNvPr>
          <p:cNvSpPr>
            <a:spLocks noGrp="1"/>
          </p:cNvSpPr>
          <p:nvPr>
            <p:ph type="dt" sz="half" idx="10"/>
          </p:nvPr>
        </p:nvSpPr>
        <p:spPr/>
        <p:txBody>
          <a:bodyPr/>
          <a:lstStyle/>
          <a:p>
            <a:fld id="{32BB35C8-4BEA-4255-B0CB-D51E8C2E5452}" type="datetimeFigureOut">
              <a:rPr lang="en-US" smtClean="0"/>
              <a:t>4/10/2026</a:t>
            </a:fld>
            <a:endParaRPr lang="en-US"/>
          </a:p>
        </p:txBody>
      </p:sp>
      <p:sp>
        <p:nvSpPr>
          <p:cNvPr id="6" name="Footer Placeholder 5">
            <a:extLst>
              <a:ext uri="{FF2B5EF4-FFF2-40B4-BE49-F238E27FC236}">
                <a16:creationId xmlns:a16="http://schemas.microsoft.com/office/drawing/2014/main" id="{81697FC6-B16F-48C4-8C5E-460EDA2FCB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C6247B-B9CC-94AE-4BEA-21F18EBE4C75}"/>
              </a:ext>
            </a:extLst>
          </p:cNvPr>
          <p:cNvSpPr>
            <a:spLocks noGrp="1"/>
          </p:cNvSpPr>
          <p:nvPr>
            <p:ph type="sldNum" sz="quarter" idx="12"/>
          </p:nvPr>
        </p:nvSpPr>
        <p:spPr/>
        <p:txBody>
          <a:bodyPr/>
          <a:lstStyle/>
          <a:p>
            <a:fld id="{6144A4F8-05FB-4803-846A-5097B8465D1D}" type="slidenum">
              <a:rPr lang="en-US" smtClean="0"/>
              <a:t>‹#›</a:t>
            </a:fld>
            <a:endParaRPr lang="en-US"/>
          </a:p>
        </p:txBody>
      </p:sp>
    </p:spTree>
    <p:extLst>
      <p:ext uri="{BB962C8B-B14F-4D97-AF65-F5344CB8AC3E}">
        <p14:creationId xmlns:p14="http://schemas.microsoft.com/office/powerpoint/2010/main" val="24940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ED0CB737-3D87-4937-AB90-FA436A3649E9}" type="datetime1">
              <a:rPr lang="en-US" smtClean="0"/>
              <a:pPr>
                <a:defRPr/>
              </a:pPr>
              <a:t>4/10/2026</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EEA8B776-996E-4E7B-855B-17890E749604}" type="slidenum">
              <a:rPr lang="en-US" smtClean="0">
                <a:solidFill>
                  <a:srgbClr val="A8CDD7">
                    <a:shade val="75000"/>
                  </a:srgbClr>
                </a:solidFill>
              </a:rPr>
              <a:pPr>
                <a:defRPr/>
              </a:pPr>
              <a:t>‹#›</a:t>
            </a:fld>
            <a:endParaRPr lang="en-US" dirty="0">
              <a:solidFill>
                <a:srgbClr val="A8CDD7">
                  <a:shade val="75000"/>
                </a:srgbClr>
              </a:solidFill>
            </a:endParaRP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5138393"/>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9AE7D-F77B-35B6-934E-113320E2DBD2}"/>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DD783205-2E1D-9E65-E67B-97E5E96D525F}"/>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48025CAD-938F-72AA-2218-9BAF46DA92A6}"/>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D0562CA4-CA92-E1FE-47DD-5039898FFA5A}"/>
              </a:ext>
            </a:extLst>
          </p:cNvPr>
          <p:cNvSpPr>
            <a:spLocks noGrp="1"/>
          </p:cNvSpPr>
          <p:nvPr>
            <p:ph type="dt" sz="half" idx="10"/>
          </p:nvPr>
        </p:nvSpPr>
        <p:spPr/>
        <p:txBody>
          <a:bodyPr/>
          <a:lstStyle/>
          <a:p>
            <a:fld id="{32BB35C8-4BEA-4255-B0CB-D51E8C2E5452}" type="datetimeFigureOut">
              <a:rPr lang="en-US" smtClean="0"/>
              <a:t>4/10/2026</a:t>
            </a:fld>
            <a:endParaRPr lang="en-US"/>
          </a:p>
        </p:txBody>
      </p:sp>
      <p:sp>
        <p:nvSpPr>
          <p:cNvPr id="6" name="Footer Placeholder 5">
            <a:extLst>
              <a:ext uri="{FF2B5EF4-FFF2-40B4-BE49-F238E27FC236}">
                <a16:creationId xmlns:a16="http://schemas.microsoft.com/office/drawing/2014/main" id="{AD5989A8-FC8A-BB4E-3214-B9AA0177766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D819CB-6FFB-156E-1B08-B4D1BCEECFCE}"/>
              </a:ext>
            </a:extLst>
          </p:cNvPr>
          <p:cNvSpPr>
            <a:spLocks noGrp="1"/>
          </p:cNvSpPr>
          <p:nvPr>
            <p:ph type="sldNum" sz="quarter" idx="12"/>
          </p:nvPr>
        </p:nvSpPr>
        <p:spPr/>
        <p:txBody>
          <a:bodyPr/>
          <a:lstStyle/>
          <a:p>
            <a:fld id="{6144A4F8-05FB-4803-846A-5097B8465D1D}" type="slidenum">
              <a:rPr lang="en-US" smtClean="0"/>
              <a:t>‹#›</a:t>
            </a:fld>
            <a:endParaRPr lang="en-US"/>
          </a:p>
        </p:txBody>
      </p:sp>
    </p:spTree>
    <p:extLst>
      <p:ext uri="{BB962C8B-B14F-4D97-AF65-F5344CB8AC3E}">
        <p14:creationId xmlns:p14="http://schemas.microsoft.com/office/powerpoint/2010/main" val="4147221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7BE4F-861F-ACDA-D608-56E51255A0D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BC4CA61-D0FA-9A45-B432-8F1BF111352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404613-F1E9-62ED-FE4F-1FE7E929179A}"/>
              </a:ext>
            </a:extLst>
          </p:cNvPr>
          <p:cNvSpPr>
            <a:spLocks noGrp="1"/>
          </p:cNvSpPr>
          <p:nvPr>
            <p:ph type="dt" sz="half" idx="10"/>
          </p:nvPr>
        </p:nvSpPr>
        <p:spPr/>
        <p:txBody>
          <a:bodyPr/>
          <a:lstStyle/>
          <a:p>
            <a:fld id="{32BB35C8-4BEA-4255-B0CB-D51E8C2E5452}" type="datetimeFigureOut">
              <a:rPr lang="en-US" smtClean="0"/>
              <a:t>4/10/2026</a:t>
            </a:fld>
            <a:endParaRPr lang="en-US"/>
          </a:p>
        </p:txBody>
      </p:sp>
      <p:sp>
        <p:nvSpPr>
          <p:cNvPr id="5" name="Footer Placeholder 4">
            <a:extLst>
              <a:ext uri="{FF2B5EF4-FFF2-40B4-BE49-F238E27FC236}">
                <a16:creationId xmlns:a16="http://schemas.microsoft.com/office/drawing/2014/main" id="{430D9E69-5CB4-E90D-FBEB-EEB2039DE4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B9990-18EF-8690-3B23-855FD56CC5A6}"/>
              </a:ext>
            </a:extLst>
          </p:cNvPr>
          <p:cNvSpPr>
            <a:spLocks noGrp="1"/>
          </p:cNvSpPr>
          <p:nvPr>
            <p:ph type="sldNum" sz="quarter" idx="12"/>
          </p:nvPr>
        </p:nvSpPr>
        <p:spPr/>
        <p:txBody>
          <a:bodyPr/>
          <a:lstStyle/>
          <a:p>
            <a:fld id="{6144A4F8-05FB-4803-846A-5097B8465D1D}" type="slidenum">
              <a:rPr lang="en-US" smtClean="0"/>
              <a:t>‹#›</a:t>
            </a:fld>
            <a:endParaRPr lang="en-US"/>
          </a:p>
        </p:txBody>
      </p:sp>
    </p:spTree>
    <p:extLst>
      <p:ext uri="{BB962C8B-B14F-4D97-AF65-F5344CB8AC3E}">
        <p14:creationId xmlns:p14="http://schemas.microsoft.com/office/powerpoint/2010/main" val="18404272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F2657E2-8B9C-F77E-397B-52E38AD3EDB7}"/>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AF93C38-63D4-4363-D074-D7F218E6A47C}"/>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4BE4BC-160C-42F9-B3F8-7015CD9EF589}"/>
              </a:ext>
            </a:extLst>
          </p:cNvPr>
          <p:cNvSpPr>
            <a:spLocks noGrp="1"/>
          </p:cNvSpPr>
          <p:nvPr>
            <p:ph type="dt" sz="half" idx="10"/>
          </p:nvPr>
        </p:nvSpPr>
        <p:spPr/>
        <p:txBody>
          <a:bodyPr/>
          <a:lstStyle/>
          <a:p>
            <a:fld id="{32BB35C8-4BEA-4255-B0CB-D51E8C2E5452}" type="datetimeFigureOut">
              <a:rPr lang="en-US" smtClean="0"/>
              <a:t>4/10/2026</a:t>
            </a:fld>
            <a:endParaRPr lang="en-US"/>
          </a:p>
        </p:txBody>
      </p:sp>
      <p:sp>
        <p:nvSpPr>
          <p:cNvPr id="5" name="Footer Placeholder 4">
            <a:extLst>
              <a:ext uri="{FF2B5EF4-FFF2-40B4-BE49-F238E27FC236}">
                <a16:creationId xmlns:a16="http://schemas.microsoft.com/office/drawing/2014/main" id="{ED177725-7994-EE84-6C49-0D22A074FE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271103-DAC4-C101-BFCF-E5FDECCC61AA}"/>
              </a:ext>
            </a:extLst>
          </p:cNvPr>
          <p:cNvSpPr>
            <a:spLocks noGrp="1"/>
          </p:cNvSpPr>
          <p:nvPr>
            <p:ph type="sldNum" sz="quarter" idx="12"/>
          </p:nvPr>
        </p:nvSpPr>
        <p:spPr/>
        <p:txBody>
          <a:bodyPr/>
          <a:lstStyle/>
          <a:p>
            <a:fld id="{6144A4F8-05FB-4803-846A-5097B8465D1D}" type="slidenum">
              <a:rPr lang="en-US" smtClean="0"/>
              <a:t>‹#›</a:t>
            </a:fld>
            <a:endParaRPr lang="en-US"/>
          </a:p>
        </p:txBody>
      </p:sp>
    </p:spTree>
    <p:extLst>
      <p:ext uri="{BB962C8B-B14F-4D97-AF65-F5344CB8AC3E}">
        <p14:creationId xmlns:p14="http://schemas.microsoft.com/office/powerpoint/2010/main" val="39992644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3491" y="1756130"/>
            <a:ext cx="5617002" cy="1887950"/>
          </a:xfrm>
        </p:spPr>
        <p:txBody>
          <a:bodyPr anchor="b">
            <a:normAutofit/>
          </a:bodyPr>
          <a:lstStyle>
            <a:lvl1pPr algn="l">
              <a:defRPr sz="3200"/>
            </a:lvl1pPr>
          </a:lstStyle>
          <a:p>
            <a:r>
              <a:rPr lang="en-US"/>
              <a:t>Click to edit Master title style</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ED0CB737-3D87-4937-AB90-FA436A3649E9}" type="datetime1">
              <a:rPr lang="en-US" smtClean="0"/>
              <a:pPr>
                <a:defRPr/>
              </a:pPr>
              <a:t>4/10/2026</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EEA8B776-996E-4E7B-855B-17890E749604}" type="slidenum">
              <a:rPr lang="en-US" smtClean="0">
                <a:solidFill>
                  <a:srgbClr val="A8CDD7">
                    <a:shade val="75000"/>
                  </a:srgbClr>
                </a:solidFill>
              </a:rPr>
              <a:pPr>
                <a:defRPr/>
              </a:pPr>
              <a:t>‹#›</a:t>
            </a:fld>
            <a:endParaRPr lang="en-US" dirty="0">
              <a:solidFill>
                <a:srgbClr val="A8CDD7">
                  <a:shade val="75000"/>
                </a:srgbClr>
              </a:solidFill>
            </a:endParaRPr>
          </a:p>
        </p:txBody>
      </p:sp>
      <p:cxnSp>
        <p:nvCxnSpPr>
          <p:cNvPr id="15" name="Straight Connector 14"/>
          <p:cNvCxnSpPr/>
          <p:nvPr/>
        </p:nvCxnSpPr>
        <p:spPr>
          <a:xfrm>
            <a:off x="1443491" y="3804985"/>
            <a:ext cx="561700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83610939"/>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571343"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ED0CB737-3D87-4937-AB90-FA436A3649E9}" type="datetime1">
              <a:rPr lang="en-US" smtClean="0"/>
              <a:pPr>
                <a:defRPr/>
              </a:pPr>
              <a:t>4/10/2026</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EEA8B776-996E-4E7B-855B-17890E749604}" type="slidenum">
              <a:rPr lang="en-US" smtClean="0">
                <a:solidFill>
                  <a:srgbClr val="A8CDD7">
                    <a:shade val="75000"/>
                  </a:srgbClr>
                </a:solidFill>
              </a:rPr>
              <a:pPr>
                <a:defRPr/>
              </a:pPr>
              <a:t>‹#›</a:t>
            </a:fld>
            <a:endParaRPr lang="en-US" dirty="0">
              <a:solidFill>
                <a:srgbClr val="A8CDD7">
                  <a:shade val="75000"/>
                </a:srgbClr>
              </a:solidFill>
            </a:endParaRP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19160255"/>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36" name="Straight Connector 35"/>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443491" y="2824270"/>
            <a:ext cx="3125766"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889182" y="2821491"/>
            <a:ext cx="31256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ED0CB737-3D87-4937-AB90-FA436A3649E9}" type="datetime1">
              <a:rPr lang="en-US" smtClean="0"/>
              <a:pPr>
                <a:defRPr/>
              </a:pPr>
              <a:t>4/10/2026</a:t>
            </a:fld>
            <a:endParaRPr lang="en-US" dirty="0"/>
          </a:p>
        </p:txBody>
      </p:sp>
      <p:sp>
        <p:nvSpPr>
          <p:cNvPr id="8" name="Footer Placeholder 7"/>
          <p:cNvSpPr>
            <a:spLocks noGrp="1"/>
          </p:cNvSpPr>
          <p:nvPr>
            <p:ph type="ftr" sz="quarter" idx="11"/>
          </p:nvPr>
        </p:nvSpPr>
        <p:spPr/>
        <p:txBody>
          <a:bodyPr/>
          <a:lstStyle/>
          <a:p>
            <a:pPr>
              <a:defRPr/>
            </a:pPr>
            <a:endParaRPr lang="en-US" dirty="0"/>
          </a:p>
        </p:txBody>
      </p:sp>
      <p:sp>
        <p:nvSpPr>
          <p:cNvPr id="9" name="Slide Number Placeholder 8"/>
          <p:cNvSpPr>
            <a:spLocks noGrp="1"/>
          </p:cNvSpPr>
          <p:nvPr>
            <p:ph type="sldNum" sz="quarter" idx="12"/>
          </p:nvPr>
        </p:nvSpPr>
        <p:spPr/>
        <p:txBody>
          <a:bodyPr/>
          <a:lstStyle/>
          <a:p>
            <a:pPr>
              <a:defRPr/>
            </a:pPr>
            <a:fld id="{EEA8B776-996E-4E7B-855B-17890E749604}" type="slidenum">
              <a:rPr lang="en-US" smtClean="0">
                <a:solidFill>
                  <a:srgbClr val="A8CDD7">
                    <a:shade val="75000"/>
                  </a:srgbClr>
                </a:solidFill>
              </a:rPr>
              <a:pPr>
                <a:defRPr/>
              </a:pPr>
              <a:t>‹#›</a:t>
            </a:fld>
            <a:endParaRPr lang="en-US" dirty="0">
              <a:solidFill>
                <a:srgbClr val="A8CDD7">
                  <a:shade val="75000"/>
                </a:srgbClr>
              </a:solidFill>
            </a:endParaRPr>
          </a:p>
        </p:txBody>
      </p:sp>
    </p:spTree>
    <p:extLst>
      <p:ext uri="{BB962C8B-B14F-4D97-AF65-F5344CB8AC3E}">
        <p14:creationId xmlns:p14="http://schemas.microsoft.com/office/powerpoint/2010/main" val="2553293387"/>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32" name="Straight Connector 31"/>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ED0CB737-3D87-4937-AB90-FA436A3649E9}" type="datetime1">
              <a:rPr lang="en-US" smtClean="0"/>
              <a:pPr>
                <a:defRPr/>
              </a:pPr>
              <a:t>4/10/2026</a:t>
            </a:fld>
            <a:endParaRPr lang="en-US" dirty="0"/>
          </a:p>
        </p:txBody>
      </p:sp>
      <p:sp>
        <p:nvSpPr>
          <p:cNvPr id="4" name="Footer Placeholder 3"/>
          <p:cNvSpPr>
            <a:spLocks noGrp="1"/>
          </p:cNvSpPr>
          <p:nvPr>
            <p:ph type="ftr" sz="quarter" idx="11"/>
          </p:nvPr>
        </p:nvSpPr>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EEA8B776-996E-4E7B-855B-17890E749604}" type="slidenum">
              <a:rPr lang="en-US" smtClean="0">
                <a:solidFill>
                  <a:srgbClr val="A8CDD7">
                    <a:shade val="75000"/>
                  </a:srgbClr>
                </a:solidFill>
              </a:rPr>
              <a:pPr>
                <a:defRPr/>
              </a:pPr>
              <a:t>‹#›</a:t>
            </a:fld>
            <a:endParaRPr lang="en-US" dirty="0">
              <a:solidFill>
                <a:srgbClr val="A8CDD7">
                  <a:shade val="75000"/>
                </a:srgbClr>
              </a:solidFill>
            </a:endParaRPr>
          </a:p>
        </p:txBody>
      </p:sp>
    </p:spTree>
    <p:extLst>
      <p:ext uri="{BB962C8B-B14F-4D97-AF65-F5344CB8AC3E}">
        <p14:creationId xmlns:p14="http://schemas.microsoft.com/office/powerpoint/2010/main" val="695335328"/>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ED0CB737-3D87-4937-AB90-FA436A3649E9}" type="datetime1">
              <a:rPr lang="en-US" smtClean="0"/>
              <a:pPr>
                <a:defRPr/>
              </a:pPr>
              <a:t>4/10/2026</a:t>
            </a:fld>
            <a:endParaRPr lang="en-US" dirty="0"/>
          </a:p>
        </p:txBody>
      </p:sp>
      <p:sp>
        <p:nvSpPr>
          <p:cNvPr id="3" name="Footer Placeholder 2"/>
          <p:cNvSpPr>
            <a:spLocks noGrp="1"/>
          </p:cNvSpPr>
          <p:nvPr>
            <p:ph type="ftr" sz="quarter" idx="11"/>
          </p:nvPr>
        </p:nvSpPr>
        <p:spPr/>
        <p:txBody>
          <a:bodyPr/>
          <a:lstStyle/>
          <a:p>
            <a:pPr>
              <a:defRPr/>
            </a:pPr>
            <a:endParaRPr lang="en-US" dirty="0"/>
          </a:p>
        </p:txBody>
      </p:sp>
      <p:sp>
        <p:nvSpPr>
          <p:cNvPr id="4" name="Slide Number Placeholder 3"/>
          <p:cNvSpPr>
            <a:spLocks noGrp="1"/>
          </p:cNvSpPr>
          <p:nvPr>
            <p:ph type="sldNum" sz="quarter" idx="12"/>
          </p:nvPr>
        </p:nvSpPr>
        <p:spPr/>
        <p:txBody>
          <a:bodyPr/>
          <a:lstStyle/>
          <a:p>
            <a:pPr>
              <a:defRPr/>
            </a:pPr>
            <a:fld id="{EEA8B776-996E-4E7B-855B-17890E749604}" type="slidenum">
              <a:rPr lang="en-US" smtClean="0">
                <a:solidFill>
                  <a:srgbClr val="A8CDD7">
                    <a:shade val="75000"/>
                  </a:srgbClr>
                </a:solidFill>
              </a:rPr>
              <a:pPr>
                <a:defRPr/>
              </a:pPr>
              <a:t>‹#›</a:t>
            </a:fld>
            <a:endParaRPr lang="en-US" dirty="0">
              <a:solidFill>
                <a:srgbClr val="A8CDD7">
                  <a:shade val="75000"/>
                </a:srgbClr>
              </a:solidFill>
            </a:endParaRPr>
          </a:p>
        </p:txBody>
      </p:sp>
    </p:spTree>
    <p:extLst>
      <p:ext uri="{BB962C8B-B14F-4D97-AF65-F5344CB8AC3E}">
        <p14:creationId xmlns:p14="http://schemas.microsoft.com/office/powerpoint/2010/main" val="3032646164"/>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ED0CB737-3D87-4937-AB90-FA436A3649E9}" type="datetime1">
              <a:rPr lang="en-US" smtClean="0"/>
              <a:pPr>
                <a:defRPr/>
              </a:pPr>
              <a:t>4/10/2026</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EEA8B776-996E-4E7B-855B-17890E749604}" type="slidenum">
              <a:rPr lang="en-US" smtClean="0">
                <a:solidFill>
                  <a:srgbClr val="A8CDD7">
                    <a:shade val="75000"/>
                  </a:srgbClr>
                </a:solidFill>
              </a:rPr>
              <a:pPr>
                <a:defRPr/>
              </a:pPr>
              <a:t>‹#›</a:t>
            </a:fld>
            <a:endParaRPr lang="en-US" dirty="0">
              <a:solidFill>
                <a:srgbClr val="A8CDD7">
                  <a:shade val="75000"/>
                </a:srgbClr>
              </a:solidFill>
            </a:endParaRPr>
          </a:p>
        </p:txBody>
      </p:sp>
      <p:cxnSp>
        <p:nvCxnSpPr>
          <p:cNvPr id="17" name="Straight Connector 16"/>
          <p:cNvCxnSpPr/>
          <p:nvPr/>
        </p:nvCxnSpPr>
        <p:spPr>
          <a:xfrm>
            <a:off x="1441748" y="3205491"/>
            <a:ext cx="242327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16415607"/>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3" name="Group 12"/>
          <p:cNvGrpSpPr/>
          <p:nvPr/>
        </p:nvGrpSpPr>
        <p:grpSpPr>
          <a:xfrm>
            <a:off x="4996501" y="482171"/>
            <a:ext cx="3511387"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pPr>
              <a:defRPr/>
            </a:pPr>
            <a:fld id="{ED0CB737-3D87-4937-AB90-FA436A3649E9}" type="datetime1">
              <a:rPr lang="en-US" smtClean="0"/>
              <a:pPr>
                <a:defRPr/>
              </a:pPr>
              <a:t>4/10/2026</a:t>
            </a:fld>
            <a:endParaRPr lang="en-US" dirty="0"/>
          </a:p>
        </p:txBody>
      </p:sp>
      <p:sp>
        <p:nvSpPr>
          <p:cNvPr id="6" name="Footer Placeholder 5"/>
          <p:cNvSpPr>
            <a:spLocks noGrp="1"/>
          </p:cNvSpPr>
          <p:nvPr>
            <p:ph type="ftr" sz="quarter" idx="11"/>
          </p:nvPr>
        </p:nvSpPr>
        <p:spPr>
          <a:xfrm>
            <a:off x="1437530" y="318641"/>
            <a:ext cx="3251553" cy="320931"/>
          </a:xfrm>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EEA8B776-996E-4E7B-855B-17890E749604}" type="slidenum">
              <a:rPr lang="en-US" smtClean="0">
                <a:solidFill>
                  <a:srgbClr val="A8CDD7">
                    <a:shade val="75000"/>
                  </a:srgbClr>
                </a:solidFill>
              </a:rPr>
              <a:pPr>
                <a:defRPr/>
              </a:pPr>
              <a:t>‹#›</a:t>
            </a:fld>
            <a:endParaRPr lang="en-US" dirty="0">
              <a:solidFill>
                <a:srgbClr val="A8CDD7">
                  <a:shade val="75000"/>
                </a:srgbClr>
              </a:solidFill>
            </a:endParaRPr>
          </a:p>
        </p:txBody>
      </p:sp>
      <p:cxnSp>
        <p:nvCxnSpPr>
          <p:cNvPr id="31" name="Straight Connector 30"/>
          <p:cNvCxnSpPr/>
          <p:nvPr/>
        </p:nvCxnSpPr>
        <p:spPr>
          <a:xfrm>
            <a:off x="1441281" y="3143605"/>
            <a:ext cx="324201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32391957"/>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07952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l="12500" t="1538" r="12500" b="-1538"/>
          <a:stretch/>
        </p:blipFill>
        <p:spPr>
          <a:xfrm>
            <a:off x="-1" y="6095253"/>
            <a:ext cx="9144001" cy="774727"/>
          </a:xfrm>
          <a:prstGeom prst="rect">
            <a:avLst/>
          </a:prstGeom>
        </p:spPr>
      </p:pic>
      <p:cxnSp>
        <p:nvCxnSpPr>
          <p:cNvPr id="13" name="Straight Connector 12"/>
          <p:cNvCxnSpPr/>
          <p:nvPr/>
        </p:nvCxnSpPr>
        <p:spPr>
          <a:xfrm>
            <a:off x="0" y="6101127"/>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491" y="804520"/>
            <a:ext cx="6571343"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43491" y="2015733"/>
            <a:ext cx="6571343"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pPr>
              <a:defRPr/>
            </a:pPr>
            <a:fld id="{ED0CB737-3D87-4937-AB90-FA436A3649E9}" type="datetime1">
              <a:rPr lang="en-US" smtClean="0"/>
              <a:pPr>
                <a:defRPr/>
              </a:pPr>
              <a:t>4/10/2026</a:t>
            </a:fld>
            <a:endParaRPr lang="en-US" dirty="0"/>
          </a:p>
        </p:txBody>
      </p:sp>
      <p:sp>
        <p:nvSpPr>
          <p:cNvPr id="5" name="Footer Placeholder 4"/>
          <p:cNvSpPr>
            <a:spLocks noGrp="1"/>
          </p:cNvSpPr>
          <p:nvPr>
            <p:ph type="ftr" sz="quarter" idx="3"/>
          </p:nvPr>
        </p:nvSpPr>
        <p:spPr>
          <a:xfrm>
            <a:off x="1443491" y="329308"/>
            <a:ext cx="4034004" cy="309201"/>
          </a:xfrm>
          <a:prstGeom prst="rect">
            <a:avLst/>
          </a:prstGeom>
        </p:spPr>
        <p:txBody>
          <a:bodyPr vert="horz" lIns="91440" tIns="45720" rIns="91440" bIns="45720" rtlCol="0" anchor="ctr"/>
          <a:lstStyle>
            <a:lvl1pPr algn="l">
              <a:defRPr sz="1000">
                <a:solidFill>
                  <a:schemeClr val="tx1">
                    <a:tint val="75000"/>
                  </a:schemeClr>
                </a:solidFill>
              </a:defRPr>
            </a:lvl1pPr>
          </a:lstStyle>
          <a:p>
            <a:pPr>
              <a:defRPr/>
            </a:pPr>
            <a:endParaRPr lang="en-US" dirty="0"/>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pPr>
              <a:defRPr/>
            </a:pPr>
            <a:fld id="{EEA8B776-996E-4E7B-855B-17890E749604}" type="slidenum">
              <a:rPr lang="en-US" smtClean="0">
                <a:solidFill>
                  <a:srgbClr val="A8CDD7">
                    <a:shade val="75000"/>
                  </a:srgbClr>
                </a:solidFill>
              </a:rPr>
              <a:pPr>
                <a:defRPr/>
              </a:pPr>
              <a:t>‹#›</a:t>
            </a:fld>
            <a:endParaRPr lang="en-US" dirty="0">
              <a:solidFill>
                <a:srgbClr val="A8CDD7">
                  <a:shade val="75000"/>
                </a:srgbClr>
              </a:solidFill>
            </a:endParaRPr>
          </a:p>
        </p:txBody>
      </p:sp>
    </p:spTree>
    <p:extLst>
      <p:ext uri="{BB962C8B-B14F-4D97-AF65-F5344CB8AC3E}">
        <p14:creationId xmlns:p14="http://schemas.microsoft.com/office/powerpoint/2010/main" val="580661193"/>
      </p:ext>
    </p:extLst>
  </p:cSld>
  <p:clrMap bg1="lt1" tx1="dk1" bg2="lt2" tx2="dk2" accent1="accent1" accent2="accent2" accent3="accent3" accent4="accent4" accent5="accent5" accent6="accent6" hlink="hlink" folHlink="folHlink"/>
  <p:sldLayoutIdLst>
    <p:sldLayoutId id="2147497536" r:id="rId1"/>
    <p:sldLayoutId id="2147497537" r:id="rId2"/>
    <p:sldLayoutId id="2147497538" r:id="rId3"/>
    <p:sldLayoutId id="2147497539" r:id="rId4"/>
    <p:sldLayoutId id="2147497540" r:id="rId5"/>
    <p:sldLayoutId id="2147497541" r:id="rId6"/>
    <p:sldLayoutId id="2147497542" r:id="rId7"/>
    <p:sldLayoutId id="2147497543" r:id="rId8"/>
    <p:sldLayoutId id="2147497544" r:id="rId9"/>
    <p:sldLayoutId id="2147497545" r:id="rId10"/>
    <p:sldLayoutId id="2147497546" r:id="rId11"/>
  </p:sldLayoutIdLst>
  <p:hf hdr="0" ftr="0" dt="0"/>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B9B342-C1D4-060C-2736-DC9F8F24E536}"/>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ABAB7BE-02CD-BB02-1B3C-0FFA763FB551}"/>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77DC57-3A75-A3D1-AE0E-7C5600C81EED}"/>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32BB35C8-4BEA-4255-B0CB-D51E8C2E5452}" type="datetimeFigureOut">
              <a:rPr lang="en-US" smtClean="0"/>
              <a:t>4/10/2026</a:t>
            </a:fld>
            <a:endParaRPr lang="en-US"/>
          </a:p>
        </p:txBody>
      </p:sp>
      <p:sp>
        <p:nvSpPr>
          <p:cNvPr id="5" name="Footer Placeholder 4">
            <a:extLst>
              <a:ext uri="{FF2B5EF4-FFF2-40B4-BE49-F238E27FC236}">
                <a16:creationId xmlns:a16="http://schemas.microsoft.com/office/drawing/2014/main" id="{7F651DD4-87EF-FA55-AE1E-2E29874B9830}"/>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7FB5B6A-6B92-F6B9-BB4D-560E5A625859}"/>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144A4F8-05FB-4803-846A-5097B8465D1D}" type="slidenum">
              <a:rPr lang="en-US" smtClean="0"/>
              <a:t>‹#›</a:t>
            </a:fld>
            <a:endParaRPr lang="en-US"/>
          </a:p>
        </p:txBody>
      </p:sp>
    </p:spTree>
    <p:extLst>
      <p:ext uri="{BB962C8B-B14F-4D97-AF65-F5344CB8AC3E}">
        <p14:creationId xmlns:p14="http://schemas.microsoft.com/office/powerpoint/2010/main" val="1329325248"/>
      </p:ext>
    </p:extLst>
  </p:cSld>
  <p:clrMap bg1="lt1" tx1="dk1" bg2="lt2" tx2="dk2" accent1="accent1" accent2="accent2" accent3="accent3" accent4="accent4" accent5="accent5" accent6="accent6" hlink="hlink" folHlink="folHlink"/>
  <p:sldLayoutIdLst>
    <p:sldLayoutId id="2147497548" r:id="rId1"/>
    <p:sldLayoutId id="2147497549" r:id="rId2"/>
    <p:sldLayoutId id="2147497550" r:id="rId3"/>
    <p:sldLayoutId id="2147497551" r:id="rId4"/>
    <p:sldLayoutId id="2147497552" r:id="rId5"/>
    <p:sldLayoutId id="2147497553" r:id="rId6"/>
    <p:sldLayoutId id="2147497554" r:id="rId7"/>
    <p:sldLayoutId id="2147497555" r:id="rId8"/>
    <p:sldLayoutId id="2147497556" r:id="rId9"/>
    <p:sldLayoutId id="2147497557" r:id="rId10"/>
    <p:sldLayoutId id="2147497558"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jpg"/><Relationship Id="rId7" Type="http://schemas.openxmlformats.org/officeDocument/2006/relationships/diagramColors" Target="../diagrams/colors2.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9.svg"/><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emory.sharepoint.com/sites/Insight/SitePages/Reference-Library.aspx" TargetMode="External"/><Relationship Id="rId7" Type="http://schemas.openxmlformats.org/officeDocument/2006/relationships/image" Target="../media/image1.jpg"/><Relationship Id="rId2" Type="http://schemas.openxmlformats.org/officeDocument/2006/relationships/hyperlink" Target="https://irb.emory.edu/" TargetMode="External"/><Relationship Id="rId1" Type="http://schemas.openxmlformats.org/officeDocument/2006/relationships/slideLayout" Target="../slideLayouts/slideLayout2.xml"/><Relationship Id="rId6" Type="http://schemas.openxmlformats.org/officeDocument/2006/relationships/image" Target="../media/image20.svg"/><Relationship Id="rId5" Type="http://schemas.openxmlformats.org/officeDocument/2006/relationships/hyperlink" Target="mailto:IRB@emory.edu" TargetMode="External"/><Relationship Id="rId4" Type="http://schemas.openxmlformats.org/officeDocument/2006/relationships/hyperlink" Target="https://irb.emory.edu/about/contact/index.html"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irb.emory.edu/index.html"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83CBB-808E-A722-119A-FF433E635E7D}"/>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3D3DE9CE-B624-6B94-CA50-F4F8EF864ED6}"/>
              </a:ext>
            </a:extLst>
          </p:cNvPr>
          <p:cNvSpPr>
            <a:spLocks noGrp="1"/>
          </p:cNvSpPr>
          <p:nvPr>
            <p:ph type="subTitle" idx="1"/>
          </p:nvPr>
        </p:nvSpPr>
        <p:spPr/>
        <p:txBody>
          <a:bodyPr/>
          <a:lstStyle/>
          <a:p>
            <a:endParaRPr lang="en-US"/>
          </a:p>
        </p:txBody>
      </p:sp>
      <p:grpSp>
        <p:nvGrpSpPr>
          <p:cNvPr id="4" name="Group 3">
            <a:extLst>
              <a:ext uri="{FF2B5EF4-FFF2-40B4-BE49-F238E27FC236}">
                <a16:creationId xmlns:a16="http://schemas.microsoft.com/office/drawing/2014/main" id="{B5C89D3D-1369-2CD6-9A10-ACD213874B7E}"/>
              </a:ext>
            </a:extLst>
          </p:cNvPr>
          <p:cNvGrpSpPr/>
          <p:nvPr/>
        </p:nvGrpSpPr>
        <p:grpSpPr>
          <a:xfrm>
            <a:off x="427" y="857250"/>
            <a:ext cx="9189720" cy="5179662"/>
            <a:chOff x="569" y="0"/>
            <a:chExt cx="12252960" cy="6906216"/>
          </a:xfrm>
        </p:grpSpPr>
        <p:pic>
          <p:nvPicPr>
            <p:cNvPr id="5" name="Picture 4" descr="A screenshot of a computer&#10;&#10;Description automatically generated">
              <a:extLst>
                <a:ext uri="{FF2B5EF4-FFF2-40B4-BE49-F238E27FC236}">
                  <a16:creationId xmlns:a16="http://schemas.microsoft.com/office/drawing/2014/main" id="{04C5CE9E-59D0-58BA-65DA-6CB78EC542C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9" y="0"/>
              <a:ext cx="12252960" cy="6906216"/>
            </a:xfrm>
            <a:prstGeom prst="rect">
              <a:avLst/>
            </a:prstGeom>
          </p:spPr>
        </p:pic>
        <p:sp>
          <p:nvSpPr>
            <p:cNvPr id="6" name="Rectangle: Rounded Corners 5">
              <a:extLst>
                <a:ext uri="{FF2B5EF4-FFF2-40B4-BE49-F238E27FC236}">
                  <a16:creationId xmlns:a16="http://schemas.microsoft.com/office/drawing/2014/main" id="{B7B31605-6209-0F35-F365-71161440139C}"/>
                </a:ext>
              </a:extLst>
            </p:cNvPr>
            <p:cNvSpPr/>
            <p:nvPr/>
          </p:nvSpPr>
          <p:spPr>
            <a:xfrm>
              <a:off x="375138" y="4884491"/>
              <a:ext cx="2704960" cy="851145"/>
            </a:xfrm>
            <a:prstGeom prst="roundRect">
              <a:avLst>
                <a:gd name="adj" fmla="val 7714"/>
              </a:avLst>
            </a:prstGeom>
            <a:solidFill>
              <a:srgbClr val="D2B000"/>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685800"/>
              <a:r>
                <a:rPr lang="en-US" sz="1200" dirty="0">
                  <a:solidFill>
                    <a:prstClr val="black"/>
                  </a:solidFill>
                  <a:latin typeface="Calibri" panose="020F0502020204030204"/>
                </a:rPr>
                <a:t>You can adjust your audio settings here.</a:t>
              </a:r>
            </a:p>
          </p:txBody>
        </p:sp>
        <p:sp>
          <p:nvSpPr>
            <p:cNvPr id="7" name="Rectangle: Rounded Corners 6">
              <a:extLst>
                <a:ext uri="{FF2B5EF4-FFF2-40B4-BE49-F238E27FC236}">
                  <a16:creationId xmlns:a16="http://schemas.microsoft.com/office/drawing/2014/main" id="{36D9FD9A-8679-D7A0-72A2-44848EC3E9C1}"/>
                </a:ext>
              </a:extLst>
            </p:cNvPr>
            <p:cNvSpPr/>
            <p:nvPr/>
          </p:nvSpPr>
          <p:spPr>
            <a:xfrm>
              <a:off x="4914900" y="4884492"/>
              <a:ext cx="3918298" cy="937847"/>
            </a:xfrm>
            <a:prstGeom prst="roundRect">
              <a:avLst>
                <a:gd name="adj" fmla="val 9896"/>
              </a:avLst>
            </a:prstGeom>
            <a:solidFill>
              <a:srgbClr val="D2B000"/>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685800"/>
              <a:r>
                <a:rPr lang="en-US" sz="1200" b="1" dirty="0">
                  <a:solidFill>
                    <a:prstClr val="black"/>
                  </a:solidFill>
                  <a:latin typeface="Calibri" panose="020F0502020204030204"/>
                </a:rPr>
                <a:t>Open and use the Q&amp;A to ask questions.</a:t>
              </a:r>
            </a:p>
            <a:p>
              <a:pPr defTabSz="685800"/>
              <a:r>
                <a:rPr lang="en-US" sz="1200" dirty="0">
                  <a:solidFill>
                    <a:prstClr val="black"/>
                  </a:solidFill>
                  <a:latin typeface="Calibri" panose="020F0502020204030204"/>
                </a:rPr>
                <a:t>We will answer questions at the end of the webinar presentation.</a:t>
              </a:r>
            </a:p>
          </p:txBody>
        </p:sp>
        <p:sp>
          <p:nvSpPr>
            <p:cNvPr id="8" name="Arrow: Down 7">
              <a:extLst>
                <a:ext uri="{FF2B5EF4-FFF2-40B4-BE49-F238E27FC236}">
                  <a16:creationId xmlns:a16="http://schemas.microsoft.com/office/drawing/2014/main" id="{9F750BA5-375D-5A3F-70C2-6CBC7A844F47}"/>
                </a:ext>
              </a:extLst>
            </p:cNvPr>
            <p:cNvSpPr/>
            <p:nvPr/>
          </p:nvSpPr>
          <p:spPr>
            <a:xfrm>
              <a:off x="492369" y="5556738"/>
              <a:ext cx="609600" cy="842962"/>
            </a:xfrm>
            <a:prstGeom prst="downArrow">
              <a:avLst>
                <a:gd name="adj1" fmla="val 50000"/>
                <a:gd name="adj2" fmla="val 62500"/>
              </a:avLst>
            </a:prstGeom>
            <a:solidFill>
              <a:srgbClr val="D2B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9" name="Rectangle: Rounded Corners 8">
              <a:extLst>
                <a:ext uri="{FF2B5EF4-FFF2-40B4-BE49-F238E27FC236}">
                  <a16:creationId xmlns:a16="http://schemas.microsoft.com/office/drawing/2014/main" id="{0ECE32E0-F462-24E7-1555-50B1B7B73B6E}"/>
                </a:ext>
              </a:extLst>
            </p:cNvPr>
            <p:cNvSpPr/>
            <p:nvPr/>
          </p:nvSpPr>
          <p:spPr>
            <a:xfrm>
              <a:off x="6364140" y="6443153"/>
              <a:ext cx="854075" cy="442547"/>
            </a:xfrm>
            <a:prstGeom prst="roundRect">
              <a:avLst>
                <a:gd name="adj" fmla="val 5905"/>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10" name="Arrow: Down 9">
              <a:extLst>
                <a:ext uri="{FF2B5EF4-FFF2-40B4-BE49-F238E27FC236}">
                  <a16:creationId xmlns:a16="http://schemas.microsoft.com/office/drawing/2014/main" id="{0AF1167B-B217-5CD4-1F1E-0F930D259842}"/>
                </a:ext>
              </a:extLst>
            </p:cNvPr>
            <p:cNvSpPr/>
            <p:nvPr/>
          </p:nvSpPr>
          <p:spPr>
            <a:xfrm>
              <a:off x="6530509" y="5735636"/>
              <a:ext cx="534680" cy="664064"/>
            </a:xfrm>
            <a:prstGeom prst="downArrow">
              <a:avLst>
                <a:gd name="adj1" fmla="val 50000"/>
                <a:gd name="adj2" fmla="val 57908"/>
              </a:avLst>
            </a:prstGeom>
            <a:solidFill>
              <a:srgbClr val="D2B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grpSp>
          <p:nvGrpSpPr>
            <p:cNvPr id="11" name="Group 10">
              <a:extLst>
                <a:ext uri="{FF2B5EF4-FFF2-40B4-BE49-F238E27FC236}">
                  <a16:creationId xmlns:a16="http://schemas.microsoft.com/office/drawing/2014/main" id="{086B90B4-F4D7-A100-F9AB-6134F9E7C009}"/>
                </a:ext>
              </a:extLst>
            </p:cNvPr>
            <p:cNvGrpSpPr/>
            <p:nvPr/>
          </p:nvGrpSpPr>
          <p:grpSpPr>
            <a:xfrm>
              <a:off x="5027689" y="6372665"/>
              <a:ext cx="503796" cy="488950"/>
              <a:chOff x="5004829" y="6342185"/>
              <a:chExt cx="503796" cy="488950"/>
            </a:xfrm>
          </p:grpSpPr>
          <p:cxnSp>
            <p:nvCxnSpPr>
              <p:cNvPr id="14" name="Straight Connector 13">
                <a:extLst>
                  <a:ext uri="{FF2B5EF4-FFF2-40B4-BE49-F238E27FC236}">
                    <a16:creationId xmlns:a16="http://schemas.microsoft.com/office/drawing/2014/main" id="{1F781308-E184-4023-E19C-F0AF3AEC557D}"/>
                  </a:ext>
                </a:extLst>
              </p:cNvPr>
              <p:cNvCxnSpPr>
                <a:cxnSpLocks/>
              </p:cNvCxnSpPr>
              <p:nvPr/>
            </p:nvCxnSpPr>
            <p:spPr>
              <a:xfrm>
                <a:off x="5019675" y="6342185"/>
                <a:ext cx="488950" cy="487240"/>
              </a:xfrm>
              <a:prstGeom prst="line">
                <a:avLst/>
              </a:prstGeom>
              <a:noFill/>
              <a:ln w="76200" cap="rnd">
                <a:solidFill>
                  <a:schemeClr val="accent2"/>
                </a:solidFill>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CD56B35A-89C5-EE6A-AC64-F6BFC9D78A7A}"/>
                  </a:ext>
                </a:extLst>
              </p:cNvPr>
              <p:cNvCxnSpPr>
                <a:cxnSpLocks/>
              </p:cNvCxnSpPr>
              <p:nvPr/>
            </p:nvCxnSpPr>
            <p:spPr>
              <a:xfrm rot="16200000">
                <a:off x="5003974" y="6343040"/>
                <a:ext cx="488950" cy="487240"/>
              </a:xfrm>
              <a:prstGeom prst="line">
                <a:avLst/>
              </a:prstGeom>
              <a:noFill/>
              <a:ln w="76200" cap="rnd">
                <a:solidFill>
                  <a:schemeClr val="accent2"/>
                </a:solidFill>
              </a:ln>
            </p:spPr>
            <p:style>
              <a:lnRef idx="2">
                <a:schemeClr val="accent1">
                  <a:shade val="15000"/>
                </a:schemeClr>
              </a:lnRef>
              <a:fillRef idx="1">
                <a:schemeClr val="accent1"/>
              </a:fillRef>
              <a:effectRef idx="0">
                <a:schemeClr val="accent1"/>
              </a:effectRef>
              <a:fontRef idx="minor">
                <a:schemeClr val="lt1"/>
              </a:fontRef>
            </p:style>
          </p:cxnSp>
        </p:grpSp>
        <p:sp>
          <p:nvSpPr>
            <p:cNvPr id="12" name="Rectangle: Rounded Corners 11">
              <a:extLst>
                <a:ext uri="{FF2B5EF4-FFF2-40B4-BE49-F238E27FC236}">
                  <a16:creationId xmlns:a16="http://schemas.microsoft.com/office/drawing/2014/main" id="{34C45885-A2AB-CDEC-3510-18F4D77641C6}"/>
                </a:ext>
              </a:extLst>
            </p:cNvPr>
            <p:cNvSpPr/>
            <p:nvPr/>
          </p:nvSpPr>
          <p:spPr>
            <a:xfrm>
              <a:off x="132470" y="6443153"/>
              <a:ext cx="1329398" cy="442547"/>
            </a:xfrm>
            <a:prstGeom prst="roundRect">
              <a:avLst>
                <a:gd name="adj" fmla="val 5905"/>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13" name="Rectangle: Rounded Corners 12">
              <a:extLst>
                <a:ext uri="{FF2B5EF4-FFF2-40B4-BE49-F238E27FC236}">
                  <a16:creationId xmlns:a16="http://schemas.microsoft.com/office/drawing/2014/main" id="{BE410CD6-684E-ABCB-34EC-7CBDBD2D40AB}"/>
                </a:ext>
              </a:extLst>
            </p:cNvPr>
            <p:cNvSpPr/>
            <p:nvPr/>
          </p:nvSpPr>
          <p:spPr>
            <a:xfrm>
              <a:off x="574431" y="15753"/>
              <a:ext cx="11359662" cy="442547"/>
            </a:xfrm>
            <a:prstGeom prst="roundRect">
              <a:avLst>
                <a:gd name="adj" fmla="val 0"/>
              </a:avLst>
            </a:prstGeom>
            <a:solidFill>
              <a:srgbClr val="080C0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grpSp>
    </p:spTree>
    <p:extLst>
      <p:ext uri="{BB962C8B-B14F-4D97-AF65-F5344CB8AC3E}">
        <p14:creationId xmlns:p14="http://schemas.microsoft.com/office/powerpoint/2010/main" val="40401155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CF73F-DCAC-6D02-3A15-604A11337652}"/>
              </a:ext>
            </a:extLst>
          </p:cNvPr>
          <p:cNvSpPr>
            <a:spLocks noGrp="1"/>
          </p:cNvSpPr>
          <p:nvPr>
            <p:ph type="title"/>
          </p:nvPr>
        </p:nvSpPr>
        <p:spPr/>
        <p:txBody>
          <a:bodyPr/>
          <a:lstStyle/>
          <a:p>
            <a:r>
              <a:rPr lang="en-US" dirty="0"/>
              <a:t>The “resources” tab</a:t>
            </a:r>
          </a:p>
        </p:txBody>
      </p:sp>
      <p:pic>
        <p:nvPicPr>
          <p:cNvPr id="6" name="Content Placeholder 5">
            <a:extLst>
              <a:ext uri="{FF2B5EF4-FFF2-40B4-BE49-F238E27FC236}">
                <a16:creationId xmlns:a16="http://schemas.microsoft.com/office/drawing/2014/main" id="{0752BDEA-431C-EFFA-36E8-955ED3C97D70}"/>
              </a:ext>
            </a:extLst>
          </p:cNvPr>
          <p:cNvPicPr>
            <a:picLocks noGrp="1" noChangeAspect="1"/>
          </p:cNvPicPr>
          <p:nvPr>
            <p:ph idx="1"/>
          </p:nvPr>
        </p:nvPicPr>
        <p:blipFill>
          <a:blip r:embed="rId3"/>
          <a:stretch>
            <a:fillRect/>
          </a:stretch>
        </p:blipFill>
        <p:spPr>
          <a:xfrm>
            <a:off x="258467" y="2331191"/>
            <a:ext cx="8530795" cy="1707409"/>
          </a:xfrm>
          <a:prstGeom prst="rect">
            <a:avLst/>
          </a:prstGeom>
        </p:spPr>
      </p:pic>
      <p:sp>
        <p:nvSpPr>
          <p:cNvPr id="4" name="Slide Number Placeholder 3">
            <a:extLst>
              <a:ext uri="{FF2B5EF4-FFF2-40B4-BE49-F238E27FC236}">
                <a16:creationId xmlns:a16="http://schemas.microsoft.com/office/drawing/2014/main" id="{DD610B79-C73B-5934-DFC5-F9A64413E798}"/>
              </a:ext>
            </a:extLst>
          </p:cNvPr>
          <p:cNvSpPr>
            <a:spLocks noGrp="1"/>
          </p:cNvSpPr>
          <p:nvPr>
            <p:ph type="sldNum" sz="quarter" idx="12"/>
          </p:nvPr>
        </p:nvSpPr>
        <p:spPr/>
        <p:txBody>
          <a:bodyPr/>
          <a:lstStyle/>
          <a:p>
            <a:pPr>
              <a:defRPr/>
            </a:pPr>
            <a:fld id="{EEA8B776-996E-4E7B-855B-17890E749604}" type="slidenum">
              <a:rPr lang="en-US" smtClean="0">
                <a:solidFill>
                  <a:srgbClr val="A8CDD7">
                    <a:shade val="75000"/>
                  </a:srgbClr>
                </a:solidFill>
              </a:rPr>
              <a:pPr>
                <a:defRPr/>
              </a:pPr>
              <a:t>10</a:t>
            </a:fld>
            <a:endParaRPr lang="en-US" dirty="0">
              <a:solidFill>
                <a:srgbClr val="A8CDD7">
                  <a:shade val="75000"/>
                </a:srgbClr>
              </a:solidFill>
            </a:endParaRPr>
          </a:p>
        </p:txBody>
      </p:sp>
    </p:spTree>
    <p:extLst>
      <p:ext uri="{BB962C8B-B14F-4D97-AF65-F5344CB8AC3E}">
        <p14:creationId xmlns:p14="http://schemas.microsoft.com/office/powerpoint/2010/main" val="38834104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82E7304-2AC2-4A5C-924D-A6AC3FFC5E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E5E82F-DADB-9FAB-51C1-4121B788159A}"/>
              </a:ext>
            </a:extLst>
          </p:cNvPr>
          <p:cNvSpPr>
            <a:spLocks noGrp="1"/>
          </p:cNvSpPr>
          <p:nvPr>
            <p:ph type="title"/>
          </p:nvPr>
        </p:nvSpPr>
        <p:spPr>
          <a:xfrm>
            <a:off x="1088684" y="804519"/>
            <a:ext cx="7202456" cy="1049235"/>
          </a:xfrm>
        </p:spPr>
        <p:txBody>
          <a:bodyPr>
            <a:normAutofit/>
          </a:bodyPr>
          <a:lstStyle/>
          <a:p>
            <a:r>
              <a:rPr lang="en-US" dirty="0"/>
              <a:t>Where to find help with insight </a:t>
            </a:r>
          </a:p>
        </p:txBody>
      </p:sp>
      <p:sp>
        <p:nvSpPr>
          <p:cNvPr id="4" name="Slide Number Placeholder 3">
            <a:extLst>
              <a:ext uri="{FF2B5EF4-FFF2-40B4-BE49-F238E27FC236}">
                <a16:creationId xmlns:a16="http://schemas.microsoft.com/office/drawing/2014/main" id="{53C994C0-7265-EA21-F966-43399915D7AE}"/>
              </a:ext>
            </a:extLst>
          </p:cNvPr>
          <p:cNvSpPr>
            <a:spLocks noGrp="1"/>
          </p:cNvSpPr>
          <p:nvPr>
            <p:ph type="sldNum" sz="quarter" idx="12"/>
          </p:nvPr>
        </p:nvSpPr>
        <p:spPr>
          <a:xfrm>
            <a:off x="360045" y="798973"/>
            <a:ext cx="608264" cy="503578"/>
          </a:xfrm>
        </p:spPr>
        <p:txBody>
          <a:bodyPr>
            <a:normAutofit/>
          </a:bodyPr>
          <a:lstStyle/>
          <a:p>
            <a:pPr>
              <a:lnSpc>
                <a:spcPct val="90000"/>
              </a:lnSpc>
              <a:spcAft>
                <a:spcPts val="600"/>
              </a:spcAft>
              <a:defRPr/>
            </a:pPr>
            <a:fld id="{EEA8B776-996E-4E7B-855B-17890E749604}" type="slidenum">
              <a:rPr lang="en-US" smtClean="0"/>
              <a:pPr>
                <a:lnSpc>
                  <a:spcPct val="90000"/>
                </a:lnSpc>
                <a:spcAft>
                  <a:spcPts val="600"/>
                </a:spcAft>
                <a:defRPr/>
              </a:pPr>
              <a:t>11</a:t>
            </a:fld>
            <a:endParaRPr lang="en-US"/>
          </a:p>
        </p:txBody>
      </p:sp>
      <p:cxnSp>
        <p:nvCxnSpPr>
          <p:cNvPr id="12" name="Straight Connector 11">
            <a:extLst>
              <a:ext uri="{FF2B5EF4-FFF2-40B4-BE49-F238E27FC236}">
                <a16:creationId xmlns:a16="http://schemas.microsoft.com/office/drawing/2014/main" id="{D259FEF2-F6A5-442F-BA10-4E39EECD0A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88684" y="1853754"/>
            <a:ext cx="7202455"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4" name="Rectangle 13">
            <a:extLst>
              <a:ext uri="{FF2B5EF4-FFF2-40B4-BE49-F238E27FC236}">
                <a16:creationId xmlns:a16="http://schemas.microsoft.com/office/drawing/2014/main" id="{A3C183B1-1D4B-4E3D-A02E-A426E3BFA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9144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aphicFrame>
        <p:nvGraphicFramePr>
          <p:cNvPr id="6" name="Content Placeholder 2">
            <a:extLst>
              <a:ext uri="{FF2B5EF4-FFF2-40B4-BE49-F238E27FC236}">
                <a16:creationId xmlns:a16="http://schemas.microsoft.com/office/drawing/2014/main" id="{17D00D1A-1653-56BF-1B4B-CBB807A099E8}"/>
              </a:ext>
            </a:extLst>
          </p:cNvPr>
          <p:cNvGraphicFramePr>
            <a:graphicFrameLocks noGrp="1"/>
          </p:cNvGraphicFramePr>
          <p:nvPr>
            <p:ph idx="1"/>
            <p:extLst>
              <p:ext uri="{D42A27DB-BD31-4B8C-83A1-F6EECF244321}">
                <p14:modId xmlns:p14="http://schemas.microsoft.com/office/powerpoint/2010/main" val="2429546734"/>
              </p:ext>
            </p:extLst>
          </p:nvPr>
        </p:nvGraphicFramePr>
        <p:xfrm>
          <a:off x="1295400" y="2019475"/>
          <a:ext cx="6875365" cy="43813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85374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A0999-ABF9-C9DB-43DF-48B3B2C5892D}"/>
              </a:ext>
            </a:extLst>
          </p:cNvPr>
          <p:cNvSpPr>
            <a:spLocks noGrp="1"/>
          </p:cNvSpPr>
          <p:nvPr>
            <p:ph type="title"/>
          </p:nvPr>
        </p:nvSpPr>
        <p:spPr/>
        <p:txBody>
          <a:bodyPr/>
          <a:lstStyle/>
          <a:p>
            <a:r>
              <a:rPr lang="en-US" dirty="0"/>
              <a:t>Click on Humans training videos and job aids</a:t>
            </a:r>
          </a:p>
        </p:txBody>
      </p:sp>
      <p:pic>
        <p:nvPicPr>
          <p:cNvPr id="6" name="Content Placeholder 5">
            <a:extLst>
              <a:ext uri="{FF2B5EF4-FFF2-40B4-BE49-F238E27FC236}">
                <a16:creationId xmlns:a16="http://schemas.microsoft.com/office/drawing/2014/main" id="{3882E0BF-D244-B7DA-B95F-55FF8D630B80}"/>
              </a:ext>
            </a:extLst>
          </p:cNvPr>
          <p:cNvPicPr>
            <a:picLocks noGrp="1" noChangeAspect="1"/>
          </p:cNvPicPr>
          <p:nvPr>
            <p:ph idx="1"/>
          </p:nvPr>
        </p:nvPicPr>
        <p:blipFill>
          <a:blip r:embed="rId3"/>
          <a:stretch>
            <a:fillRect/>
          </a:stretch>
        </p:blipFill>
        <p:spPr>
          <a:xfrm>
            <a:off x="1265792" y="2016124"/>
            <a:ext cx="6489470" cy="3698875"/>
          </a:xfrm>
          <a:prstGeom prst="rect">
            <a:avLst/>
          </a:prstGeom>
        </p:spPr>
      </p:pic>
      <p:sp>
        <p:nvSpPr>
          <p:cNvPr id="4" name="Slide Number Placeholder 3">
            <a:extLst>
              <a:ext uri="{FF2B5EF4-FFF2-40B4-BE49-F238E27FC236}">
                <a16:creationId xmlns:a16="http://schemas.microsoft.com/office/drawing/2014/main" id="{66084E0A-9DAC-D95B-333B-2A08728F26A7}"/>
              </a:ext>
            </a:extLst>
          </p:cNvPr>
          <p:cNvSpPr>
            <a:spLocks noGrp="1"/>
          </p:cNvSpPr>
          <p:nvPr>
            <p:ph type="sldNum" sz="quarter" idx="12"/>
          </p:nvPr>
        </p:nvSpPr>
        <p:spPr/>
        <p:txBody>
          <a:bodyPr/>
          <a:lstStyle/>
          <a:p>
            <a:pPr>
              <a:defRPr/>
            </a:pPr>
            <a:fld id="{EEA8B776-996E-4E7B-855B-17890E749604}" type="slidenum">
              <a:rPr lang="en-US" smtClean="0">
                <a:solidFill>
                  <a:srgbClr val="A8CDD7">
                    <a:shade val="75000"/>
                  </a:srgbClr>
                </a:solidFill>
              </a:rPr>
              <a:pPr>
                <a:defRPr/>
              </a:pPr>
              <a:t>12</a:t>
            </a:fld>
            <a:endParaRPr lang="en-US" dirty="0">
              <a:solidFill>
                <a:srgbClr val="A8CDD7">
                  <a:shade val="75000"/>
                </a:srgbClr>
              </a:solidFill>
            </a:endParaRPr>
          </a:p>
        </p:txBody>
      </p:sp>
    </p:spTree>
    <p:extLst>
      <p:ext uri="{BB962C8B-B14F-4D97-AF65-F5344CB8AC3E}">
        <p14:creationId xmlns:p14="http://schemas.microsoft.com/office/powerpoint/2010/main" val="21905213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13B7B-E273-DB3A-6FEA-9B781649BE42}"/>
              </a:ext>
            </a:extLst>
          </p:cNvPr>
          <p:cNvSpPr>
            <a:spLocks noGrp="1"/>
          </p:cNvSpPr>
          <p:nvPr>
            <p:ph type="title"/>
          </p:nvPr>
        </p:nvSpPr>
        <p:spPr/>
        <p:txBody>
          <a:bodyPr/>
          <a:lstStyle/>
          <a:p>
            <a:r>
              <a:rPr lang="en-US" dirty="0"/>
              <a:t>Videos</a:t>
            </a:r>
          </a:p>
        </p:txBody>
      </p:sp>
      <p:sp>
        <p:nvSpPr>
          <p:cNvPr id="3" name="Content Placeholder 2">
            <a:extLst>
              <a:ext uri="{FF2B5EF4-FFF2-40B4-BE49-F238E27FC236}">
                <a16:creationId xmlns:a16="http://schemas.microsoft.com/office/drawing/2014/main" id="{CC7BA80D-E35A-3A85-E1D0-35099167083C}"/>
              </a:ext>
            </a:extLst>
          </p:cNvPr>
          <p:cNvSpPr>
            <a:spLocks noGrp="1"/>
          </p:cNvSpPr>
          <p:nvPr>
            <p:ph idx="1"/>
          </p:nvPr>
        </p:nvSpPr>
        <p:spPr/>
        <p:txBody>
          <a:bodyPr/>
          <a:lstStyle/>
          <a:p>
            <a:r>
              <a:rPr lang="en-US" dirty="0"/>
              <a:t>Replying to Comments</a:t>
            </a:r>
          </a:p>
          <a:p>
            <a:r>
              <a:rPr lang="en-US" dirty="0"/>
              <a:t>PI Signoff</a:t>
            </a:r>
          </a:p>
          <a:p>
            <a:r>
              <a:rPr lang="en-US" dirty="0"/>
              <a:t>Viewing Related Records</a:t>
            </a:r>
          </a:p>
          <a:p>
            <a:r>
              <a:rPr lang="en-US" dirty="0"/>
              <a:t>How to Search for a Protocol</a:t>
            </a:r>
          </a:p>
          <a:p>
            <a:r>
              <a:rPr lang="en-US" dirty="0"/>
              <a:t>Creating a Research Protocol</a:t>
            </a:r>
          </a:p>
          <a:p>
            <a:r>
              <a:rPr lang="en-US" dirty="0"/>
              <a:t>Viewing and Adding Attachments</a:t>
            </a:r>
          </a:p>
        </p:txBody>
      </p:sp>
      <p:sp>
        <p:nvSpPr>
          <p:cNvPr id="4" name="Slide Number Placeholder 3">
            <a:extLst>
              <a:ext uri="{FF2B5EF4-FFF2-40B4-BE49-F238E27FC236}">
                <a16:creationId xmlns:a16="http://schemas.microsoft.com/office/drawing/2014/main" id="{80089DD1-F950-41CF-CA0E-9B0D1F382693}"/>
              </a:ext>
            </a:extLst>
          </p:cNvPr>
          <p:cNvSpPr>
            <a:spLocks noGrp="1"/>
          </p:cNvSpPr>
          <p:nvPr>
            <p:ph type="sldNum" sz="quarter" idx="12"/>
          </p:nvPr>
        </p:nvSpPr>
        <p:spPr/>
        <p:txBody>
          <a:bodyPr/>
          <a:lstStyle/>
          <a:p>
            <a:pPr>
              <a:defRPr/>
            </a:pPr>
            <a:fld id="{EEA8B776-996E-4E7B-855B-17890E749604}" type="slidenum">
              <a:rPr lang="en-US" smtClean="0">
                <a:solidFill>
                  <a:srgbClr val="A8CDD7">
                    <a:shade val="75000"/>
                  </a:srgbClr>
                </a:solidFill>
              </a:rPr>
              <a:pPr>
                <a:defRPr/>
              </a:pPr>
              <a:t>13</a:t>
            </a:fld>
            <a:endParaRPr lang="en-US" dirty="0">
              <a:solidFill>
                <a:srgbClr val="A8CDD7">
                  <a:shade val="75000"/>
                </a:srgbClr>
              </a:solidFill>
            </a:endParaRPr>
          </a:p>
        </p:txBody>
      </p:sp>
    </p:spTree>
    <p:extLst>
      <p:ext uri="{BB962C8B-B14F-4D97-AF65-F5344CB8AC3E}">
        <p14:creationId xmlns:p14="http://schemas.microsoft.com/office/powerpoint/2010/main" val="32153457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6EBB2A-224C-06E4-74A5-18478A736212}"/>
              </a:ext>
            </a:extLst>
          </p:cNvPr>
          <p:cNvSpPr>
            <a:spLocks noGrp="1"/>
          </p:cNvSpPr>
          <p:nvPr>
            <p:ph type="title"/>
          </p:nvPr>
        </p:nvSpPr>
        <p:spPr/>
        <p:txBody>
          <a:bodyPr/>
          <a:lstStyle/>
          <a:p>
            <a:r>
              <a:rPr lang="en-US" dirty="0"/>
              <a:t>Job aids</a:t>
            </a:r>
          </a:p>
        </p:txBody>
      </p:sp>
      <p:pic>
        <p:nvPicPr>
          <p:cNvPr id="6" name="Content Placeholder 5">
            <a:extLst>
              <a:ext uri="{FF2B5EF4-FFF2-40B4-BE49-F238E27FC236}">
                <a16:creationId xmlns:a16="http://schemas.microsoft.com/office/drawing/2014/main" id="{D24F71AF-967B-1E5D-883D-4C3DCFA42DAA}"/>
              </a:ext>
            </a:extLst>
          </p:cNvPr>
          <p:cNvPicPr>
            <a:picLocks noGrp="1" noChangeAspect="1"/>
          </p:cNvPicPr>
          <p:nvPr>
            <p:ph idx="1"/>
          </p:nvPr>
        </p:nvPicPr>
        <p:blipFill>
          <a:blip r:embed="rId3"/>
          <a:stretch>
            <a:fillRect/>
          </a:stretch>
        </p:blipFill>
        <p:spPr>
          <a:xfrm>
            <a:off x="196745" y="2113384"/>
            <a:ext cx="8750509" cy="2631232"/>
          </a:xfrm>
          <a:prstGeom prst="rect">
            <a:avLst/>
          </a:prstGeom>
        </p:spPr>
      </p:pic>
      <p:sp>
        <p:nvSpPr>
          <p:cNvPr id="4" name="Slide Number Placeholder 3">
            <a:extLst>
              <a:ext uri="{FF2B5EF4-FFF2-40B4-BE49-F238E27FC236}">
                <a16:creationId xmlns:a16="http://schemas.microsoft.com/office/drawing/2014/main" id="{3D6F87CE-379B-4848-3067-247C7CBFEF4E}"/>
              </a:ext>
            </a:extLst>
          </p:cNvPr>
          <p:cNvSpPr>
            <a:spLocks noGrp="1"/>
          </p:cNvSpPr>
          <p:nvPr>
            <p:ph type="sldNum" sz="quarter" idx="12"/>
          </p:nvPr>
        </p:nvSpPr>
        <p:spPr/>
        <p:txBody>
          <a:bodyPr/>
          <a:lstStyle/>
          <a:p>
            <a:pPr>
              <a:defRPr/>
            </a:pPr>
            <a:fld id="{EEA8B776-996E-4E7B-855B-17890E749604}" type="slidenum">
              <a:rPr lang="en-US" smtClean="0">
                <a:solidFill>
                  <a:srgbClr val="A8CDD7">
                    <a:shade val="75000"/>
                  </a:srgbClr>
                </a:solidFill>
              </a:rPr>
              <a:pPr>
                <a:defRPr/>
              </a:pPr>
              <a:t>14</a:t>
            </a:fld>
            <a:endParaRPr lang="en-US" dirty="0">
              <a:solidFill>
                <a:srgbClr val="A8CDD7">
                  <a:shade val="75000"/>
                </a:srgbClr>
              </a:solidFill>
            </a:endParaRPr>
          </a:p>
        </p:txBody>
      </p:sp>
    </p:spTree>
    <p:extLst>
      <p:ext uri="{BB962C8B-B14F-4D97-AF65-F5344CB8AC3E}">
        <p14:creationId xmlns:p14="http://schemas.microsoft.com/office/powerpoint/2010/main" val="12918247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3143B-EDA5-3899-73BA-386C02B6A97E}"/>
              </a:ext>
            </a:extLst>
          </p:cNvPr>
          <p:cNvSpPr>
            <a:spLocks noGrp="1"/>
          </p:cNvSpPr>
          <p:nvPr>
            <p:ph type="title"/>
          </p:nvPr>
        </p:nvSpPr>
        <p:spPr/>
        <p:txBody>
          <a:bodyPr/>
          <a:lstStyle/>
          <a:p>
            <a:r>
              <a:rPr lang="en-US" dirty="0"/>
              <a:t>Job aid for replying to comments</a:t>
            </a:r>
          </a:p>
        </p:txBody>
      </p:sp>
      <p:pic>
        <p:nvPicPr>
          <p:cNvPr id="6" name="Content Placeholder 5">
            <a:extLst>
              <a:ext uri="{FF2B5EF4-FFF2-40B4-BE49-F238E27FC236}">
                <a16:creationId xmlns:a16="http://schemas.microsoft.com/office/drawing/2014/main" id="{5DA2592B-23BD-715C-EB39-F47F94A4D150}"/>
              </a:ext>
            </a:extLst>
          </p:cNvPr>
          <p:cNvPicPr>
            <a:picLocks noGrp="1" noChangeAspect="1"/>
          </p:cNvPicPr>
          <p:nvPr>
            <p:ph idx="1"/>
          </p:nvPr>
        </p:nvPicPr>
        <p:blipFill>
          <a:blip r:embed="rId3"/>
          <a:stretch>
            <a:fillRect/>
          </a:stretch>
        </p:blipFill>
        <p:spPr>
          <a:xfrm>
            <a:off x="2667001" y="1947091"/>
            <a:ext cx="4190999" cy="3996507"/>
          </a:xfrm>
          <a:prstGeom prst="rect">
            <a:avLst/>
          </a:prstGeom>
        </p:spPr>
      </p:pic>
      <p:sp>
        <p:nvSpPr>
          <p:cNvPr id="4" name="Slide Number Placeholder 3">
            <a:extLst>
              <a:ext uri="{FF2B5EF4-FFF2-40B4-BE49-F238E27FC236}">
                <a16:creationId xmlns:a16="http://schemas.microsoft.com/office/drawing/2014/main" id="{AD7EFD61-0914-4980-A381-5B3855CCB835}"/>
              </a:ext>
            </a:extLst>
          </p:cNvPr>
          <p:cNvSpPr>
            <a:spLocks noGrp="1"/>
          </p:cNvSpPr>
          <p:nvPr>
            <p:ph type="sldNum" sz="quarter" idx="12"/>
          </p:nvPr>
        </p:nvSpPr>
        <p:spPr/>
        <p:txBody>
          <a:bodyPr/>
          <a:lstStyle/>
          <a:p>
            <a:pPr>
              <a:defRPr/>
            </a:pPr>
            <a:fld id="{EEA8B776-996E-4E7B-855B-17890E749604}" type="slidenum">
              <a:rPr lang="en-US" smtClean="0">
                <a:solidFill>
                  <a:srgbClr val="A8CDD7">
                    <a:shade val="75000"/>
                  </a:srgbClr>
                </a:solidFill>
              </a:rPr>
              <a:pPr>
                <a:defRPr/>
              </a:pPr>
              <a:t>15</a:t>
            </a:fld>
            <a:endParaRPr lang="en-US" dirty="0">
              <a:solidFill>
                <a:srgbClr val="A8CDD7">
                  <a:shade val="75000"/>
                </a:srgbClr>
              </a:solidFill>
            </a:endParaRPr>
          </a:p>
        </p:txBody>
      </p:sp>
    </p:spTree>
    <p:extLst>
      <p:ext uri="{BB962C8B-B14F-4D97-AF65-F5344CB8AC3E}">
        <p14:creationId xmlns:p14="http://schemas.microsoft.com/office/powerpoint/2010/main" val="29535556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7"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3046595"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E2F2E9-B223-A105-2984-D73362E94FE7}"/>
              </a:ext>
            </a:extLst>
          </p:cNvPr>
          <p:cNvSpPr>
            <a:spLocks noGrp="1"/>
          </p:cNvSpPr>
          <p:nvPr>
            <p:ph type="title"/>
          </p:nvPr>
        </p:nvSpPr>
        <p:spPr>
          <a:xfrm>
            <a:off x="637262" y="1240076"/>
            <a:ext cx="2045860" cy="4584527"/>
          </a:xfrm>
        </p:spPr>
        <p:txBody>
          <a:bodyPr>
            <a:normAutofit/>
          </a:bodyPr>
          <a:lstStyle/>
          <a:p>
            <a:r>
              <a:rPr lang="en-US" sz="2700">
                <a:solidFill>
                  <a:srgbClr val="FFFFFF"/>
                </a:solidFill>
              </a:rPr>
              <a:t>How is insight different?</a:t>
            </a:r>
          </a:p>
        </p:txBody>
      </p:sp>
      <p:sp>
        <p:nvSpPr>
          <p:cNvPr id="4" name="Slide Number Placeholder 3">
            <a:extLst>
              <a:ext uri="{FF2B5EF4-FFF2-40B4-BE49-F238E27FC236}">
                <a16:creationId xmlns:a16="http://schemas.microsoft.com/office/drawing/2014/main" id="{A73B461F-958F-010F-F870-26EF8139C733}"/>
              </a:ext>
            </a:extLst>
          </p:cNvPr>
          <p:cNvSpPr>
            <a:spLocks noGrp="1"/>
          </p:cNvSpPr>
          <p:nvPr>
            <p:ph type="sldNum" sz="quarter" idx="12"/>
          </p:nvPr>
        </p:nvSpPr>
        <p:spPr>
          <a:xfrm>
            <a:off x="8175690" y="232118"/>
            <a:ext cx="608265" cy="503578"/>
          </a:xfrm>
        </p:spPr>
        <p:txBody>
          <a:bodyPr>
            <a:normAutofit/>
          </a:bodyPr>
          <a:lstStyle/>
          <a:p>
            <a:pPr>
              <a:lnSpc>
                <a:spcPct val="90000"/>
              </a:lnSpc>
              <a:spcAft>
                <a:spcPts val="600"/>
              </a:spcAft>
              <a:defRPr/>
            </a:pPr>
            <a:fld id="{EEA8B776-996E-4E7B-855B-17890E749604}" type="slidenum">
              <a:rPr lang="en-US" smtClean="0"/>
              <a:pPr>
                <a:lnSpc>
                  <a:spcPct val="90000"/>
                </a:lnSpc>
                <a:spcAft>
                  <a:spcPts val="600"/>
                </a:spcAft>
                <a:defRPr/>
              </a:pPr>
              <a:t>16</a:t>
            </a:fld>
            <a:endParaRPr lang="en-US"/>
          </a:p>
        </p:txBody>
      </p:sp>
      <p:sp>
        <p:nvSpPr>
          <p:cNvPr id="3" name="Content Placeholder 2">
            <a:extLst>
              <a:ext uri="{FF2B5EF4-FFF2-40B4-BE49-F238E27FC236}">
                <a16:creationId xmlns:a16="http://schemas.microsoft.com/office/drawing/2014/main" id="{63E68F58-236F-A9BD-9E21-CA77E1E6F090}"/>
              </a:ext>
            </a:extLst>
          </p:cNvPr>
          <p:cNvSpPr>
            <a:spLocks noGrp="1"/>
          </p:cNvSpPr>
          <p:nvPr>
            <p:ph idx="1"/>
          </p:nvPr>
        </p:nvSpPr>
        <p:spPr>
          <a:xfrm>
            <a:off x="3320158" y="533400"/>
            <a:ext cx="5186580" cy="5943599"/>
          </a:xfrm>
        </p:spPr>
        <p:txBody>
          <a:bodyPr anchor="t">
            <a:normAutofit/>
          </a:bodyPr>
          <a:lstStyle/>
          <a:p>
            <a:pPr>
              <a:lnSpc>
                <a:spcPct val="110000"/>
              </a:lnSpc>
            </a:pPr>
            <a:r>
              <a:rPr lang="en-US" sz="2400" dirty="0"/>
              <a:t>Ancillary Reviews – Automatically triggered based on Study Details form</a:t>
            </a:r>
          </a:p>
          <a:p>
            <a:pPr>
              <a:lnSpc>
                <a:spcPct val="110000"/>
              </a:lnSpc>
            </a:pPr>
            <a:r>
              <a:rPr lang="en-US" sz="2400" dirty="0"/>
              <a:t>No PI proxy role - the PI must submit everything</a:t>
            </a:r>
          </a:p>
          <a:p>
            <a:pPr>
              <a:lnSpc>
                <a:spcPct val="110000"/>
              </a:lnSpc>
            </a:pPr>
            <a:r>
              <a:rPr lang="en-US" sz="2400" strike="sngStrike" dirty="0"/>
              <a:t>Study ID - not generated until the PI submits. </a:t>
            </a:r>
            <a:r>
              <a:rPr lang="en-US" sz="2400" dirty="0"/>
              <a:t> This is no longer an issue. </a:t>
            </a:r>
          </a:p>
          <a:p>
            <a:pPr>
              <a:lnSpc>
                <a:spcPct val="110000"/>
              </a:lnSpc>
            </a:pPr>
            <a:r>
              <a:rPr lang="en-US" sz="2400" dirty="0"/>
              <a:t>Logged Comments – no mechanism to log comments to IRB analyst asking for updates or clarifications but study teams can respond to comments on forms. </a:t>
            </a:r>
          </a:p>
          <a:p>
            <a:pPr marL="0" indent="0">
              <a:lnSpc>
                <a:spcPct val="110000"/>
              </a:lnSpc>
              <a:buNone/>
            </a:pPr>
            <a:endParaRPr lang="en-US" sz="1400" dirty="0"/>
          </a:p>
          <a:p>
            <a:pPr>
              <a:lnSpc>
                <a:spcPct val="110000"/>
              </a:lnSpc>
            </a:pPr>
            <a:endParaRPr lang="en-US" sz="1400" dirty="0"/>
          </a:p>
          <a:p>
            <a:pPr>
              <a:lnSpc>
                <a:spcPct val="110000"/>
              </a:lnSpc>
            </a:pPr>
            <a:endParaRPr lang="en-US" sz="1400" dirty="0"/>
          </a:p>
          <a:p>
            <a:pPr>
              <a:lnSpc>
                <a:spcPct val="110000"/>
              </a:lnSpc>
            </a:pPr>
            <a:endParaRPr lang="en-US" sz="1400" dirty="0"/>
          </a:p>
          <a:p>
            <a:pPr>
              <a:lnSpc>
                <a:spcPct val="110000"/>
              </a:lnSpc>
            </a:pPr>
            <a:endParaRPr lang="en-US" sz="1400" dirty="0"/>
          </a:p>
          <a:p>
            <a:pPr>
              <a:lnSpc>
                <a:spcPct val="110000"/>
              </a:lnSpc>
            </a:pPr>
            <a:endParaRPr lang="en-US" sz="1400" dirty="0"/>
          </a:p>
          <a:p>
            <a:pPr>
              <a:lnSpc>
                <a:spcPct val="110000"/>
              </a:lnSpc>
            </a:pPr>
            <a:endParaRPr lang="en-US" sz="1400" dirty="0"/>
          </a:p>
        </p:txBody>
      </p:sp>
    </p:spTree>
    <p:extLst>
      <p:ext uri="{BB962C8B-B14F-4D97-AF65-F5344CB8AC3E}">
        <p14:creationId xmlns:p14="http://schemas.microsoft.com/office/powerpoint/2010/main" val="40315276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a:extLst>
            <a:ext uri="{FF2B5EF4-FFF2-40B4-BE49-F238E27FC236}">
              <a16:creationId xmlns:a16="http://schemas.microsoft.com/office/drawing/2014/main" id="{0303510E-BDCE-FFCB-2761-1ACDB4898F2C}"/>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7"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3046595"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8DF34F8-8E9F-6F07-5E46-959DC927EF8A}"/>
              </a:ext>
            </a:extLst>
          </p:cNvPr>
          <p:cNvSpPr>
            <a:spLocks noGrp="1"/>
          </p:cNvSpPr>
          <p:nvPr>
            <p:ph type="title"/>
          </p:nvPr>
        </p:nvSpPr>
        <p:spPr>
          <a:xfrm>
            <a:off x="637262" y="1240076"/>
            <a:ext cx="2045860" cy="4584527"/>
          </a:xfrm>
        </p:spPr>
        <p:txBody>
          <a:bodyPr>
            <a:normAutofit/>
          </a:bodyPr>
          <a:lstStyle/>
          <a:p>
            <a:r>
              <a:rPr lang="en-US" sz="2700" dirty="0">
                <a:solidFill>
                  <a:srgbClr val="FFFFFF"/>
                </a:solidFill>
              </a:rPr>
              <a:t>How is insight different from </a:t>
            </a:r>
            <a:r>
              <a:rPr lang="en-US" sz="2700" dirty="0" err="1">
                <a:solidFill>
                  <a:srgbClr val="FFFFFF"/>
                </a:solidFill>
              </a:rPr>
              <a:t>eIRB</a:t>
            </a:r>
            <a:r>
              <a:rPr lang="en-US" sz="2700" dirty="0">
                <a:solidFill>
                  <a:srgbClr val="FFFFFF"/>
                </a:solidFill>
              </a:rPr>
              <a:t>? (cont’d)</a:t>
            </a:r>
          </a:p>
        </p:txBody>
      </p:sp>
      <p:sp>
        <p:nvSpPr>
          <p:cNvPr id="4" name="Slide Number Placeholder 3">
            <a:extLst>
              <a:ext uri="{FF2B5EF4-FFF2-40B4-BE49-F238E27FC236}">
                <a16:creationId xmlns:a16="http://schemas.microsoft.com/office/drawing/2014/main" id="{50B880EF-EA03-0338-4A7F-FB106BCEBDD5}"/>
              </a:ext>
            </a:extLst>
          </p:cNvPr>
          <p:cNvSpPr>
            <a:spLocks noGrp="1"/>
          </p:cNvSpPr>
          <p:nvPr>
            <p:ph type="sldNum" sz="quarter" idx="12"/>
          </p:nvPr>
        </p:nvSpPr>
        <p:spPr>
          <a:xfrm>
            <a:off x="8175690" y="232118"/>
            <a:ext cx="608265" cy="503578"/>
          </a:xfrm>
        </p:spPr>
        <p:txBody>
          <a:bodyPr>
            <a:normAutofit/>
          </a:bodyPr>
          <a:lstStyle/>
          <a:p>
            <a:pPr>
              <a:lnSpc>
                <a:spcPct val="90000"/>
              </a:lnSpc>
              <a:spcAft>
                <a:spcPts val="600"/>
              </a:spcAft>
              <a:defRPr/>
            </a:pPr>
            <a:fld id="{EEA8B776-996E-4E7B-855B-17890E749604}" type="slidenum">
              <a:rPr lang="en-US" smtClean="0"/>
              <a:pPr>
                <a:lnSpc>
                  <a:spcPct val="90000"/>
                </a:lnSpc>
                <a:spcAft>
                  <a:spcPts val="600"/>
                </a:spcAft>
                <a:defRPr/>
              </a:pPr>
              <a:t>17</a:t>
            </a:fld>
            <a:endParaRPr lang="en-US"/>
          </a:p>
        </p:txBody>
      </p:sp>
      <p:sp>
        <p:nvSpPr>
          <p:cNvPr id="3" name="Content Placeholder 2">
            <a:extLst>
              <a:ext uri="{FF2B5EF4-FFF2-40B4-BE49-F238E27FC236}">
                <a16:creationId xmlns:a16="http://schemas.microsoft.com/office/drawing/2014/main" id="{47405A1D-411E-3CEE-5EB5-18E3279A2AF4}"/>
              </a:ext>
            </a:extLst>
          </p:cNvPr>
          <p:cNvSpPr>
            <a:spLocks noGrp="1"/>
          </p:cNvSpPr>
          <p:nvPr>
            <p:ph idx="1"/>
          </p:nvPr>
        </p:nvSpPr>
        <p:spPr>
          <a:xfrm>
            <a:off x="3320158" y="735696"/>
            <a:ext cx="5290442" cy="5890186"/>
          </a:xfrm>
        </p:spPr>
        <p:txBody>
          <a:bodyPr anchor="t">
            <a:normAutofit/>
          </a:bodyPr>
          <a:lstStyle/>
          <a:p>
            <a:pPr>
              <a:lnSpc>
                <a:spcPct val="110000"/>
              </a:lnSpc>
            </a:pPr>
            <a:r>
              <a:rPr lang="en-US" sz="2400" dirty="0"/>
              <a:t>CITI training is automatically checked</a:t>
            </a:r>
          </a:p>
          <a:p>
            <a:pPr>
              <a:lnSpc>
                <a:spcPct val="110000"/>
              </a:lnSpc>
            </a:pPr>
            <a:r>
              <a:rPr lang="en-US" sz="2400" dirty="0"/>
              <a:t>Staff updates only needed once a year (at CR)</a:t>
            </a:r>
          </a:p>
          <a:p>
            <a:pPr>
              <a:lnSpc>
                <a:spcPct val="110000"/>
              </a:lnSpc>
            </a:pPr>
            <a:r>
              <a:rPr lang="en-US" sz="2400" dirty="0"/>
              <a:t>An IRB analyst is not assigned to the study.  All submissions assigned in round robin fashion to IRB staff. </a:t>
            </a:r>
          </a:p>
          <a:p>
            <a:pPr>
              <a:lnSpc>
                <a:spcPct val="110000"/>
              </a:lnSpc>
            </a:pPr>
            <a:r>
              <a:rPr lang="en-US" sz="2400" dirty="0"/>
              <a:t>Previously required documents used in </a:t>
            </a:r>
            <a:r>
              <a:rPr lang="en-US" sz="2400" dirty="0" err="1"/>
              <a:t>eIRB</a:t>
            </a:r>
            <a:r>
              <a:rPr lang="en-US" sz="2400" dirty="0"/>
              <a:t> no longer needed in Insight</a:t>
            </a:r>
          </a:p>
          <a:p>
            <a:pPr lvl="1">
              <a:lnSpc>
                <a:spcPct val="110000"/>
              </a:lnSpc>
            </a:pPr>
            <a:r>
              <a:rPr lang="en-US" sz="2000" dirty="0"/>
              <a:t>HIPAA Applicability &amp; Waiver worksheet </a:t>
            </a:r>
          </a:p>
          <a:p>
            <a:pPr lvl="1">
              <a:lnSpc>
                <a:spcPct val="110000"/>
              </a:lnSpc>
            </a:pPr>
            <a:r>
              <a:rPr lang="en-US" sz="2000" dirty="0"/>
              <a:t>Detailed protocol for studies limited to:</a:t>
            </a:r>
          </a:p>
          <a:p>
            <a:pPr lvl="2">
              <a:lnSpc>
                <a:spcPct val="110000"/>
              </a:lnSpc>
            </a:pPr>
            <a:r>
              <a:rPr lang="en-US" sz="2000" dirty="0"/>
              <a:t>Secondary Data Analysis</a:t>
            </a:r>
          </a:p>
          <a:p>
            <a:pPr lvl="2">
              <a:lnSpc>
                <a:spcPct val="110000"/>
              </a:lnSpc>
            </a:pPr>
            <a:r>
              <a:rPr lang="en-US" sz="2000" dirty="0"/>
              <a:t>Chart reviews</a:t>
            </a:r>
          </a:p>
          <a:p>
            <a:pPr lvl="2">
              <a:lnSpc>
                <a:spcPct val="110000"/>
              </a:lnSpc>
            </a:pPr>
            <a:r>
              <a:rPr lang="en-US" sz="2000" dirty="0"/>
              <a:t>Exempt studies</a:t>
            </a:r>
          </a:p>
          <a:p>
            <a:pPr>
              <a:lnSpc>
                <a:spcPct val="110000"/>
              </a:lnSpc>
            </a:pPr>
            <a:endParaRPr lang="en-US" sz="2400" dirty="0"/>
          </a:p>
          <a:p>
            <a:pPr>
              <a:lnSpc>
                <a:spcPct val="110000"/>
              </a:lnSpc>
            </a:pPr>
            <a:endParaRPr lang="en-US" sz="2400" dirty="0"/>
          </a:p>
          <a:p>
            <a:pPr>
              <a:lnSpc>
                <a:spcPct val="110000"/>
              </a:lnSpc>
            </a:pPr>
            <a:endParaRPr lang="en-US" sz="1400" dirty="0"/>
          </a:p>
          <a:p>
            <a:pPr>
              <a:lnSpc>
                <a:spcPct val="110000"/>
              </a:lnSpc>
            </a:pPr>
            <a:endParaRPr lang="en-US" sz="1400" dirty="0"/>
          </a:p>
          <a:p>
            <a:pPr>
              <a:lnSpc>
                <a:spcPct val="110000"/>
              </a:lnSpc>
            </a:pPr>
            <a:endParaRPr lang="en-US" sz="1400" dirty="0"/>
          </a:p>
          <a:p>
            <a:pPr>
              <a:lnSpc>
                <a:spcPct val="110000"/>
              </a:lnSpc>
            </a:pPr>
            <a:endParaRPr lang="en-US" sz="1400" dirty="0"/>
          </a:p>
        </p:txBody>
      </p:sp>
    </p:spTree>
    <p:extLst>
      <p:ext uri="{BB962C8B-B14F-4D97-AF65-F5344CB8AC3E}">
        <p14:creationId xmlns:p14="http://schemas.microsoft.com/office/powerpoint/2010/main" val="30631352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260153" name="Rectangle 260152">
            <a:extLst>
              <a:ext uri="{FF2B5EF4-FFF2-40B4-BE49-F238E27FC236}">
                <a16:creationId xmlns:a16="http://schemas.microsoft.com/office/drawing/2014/main" id="{32D32A60-013B-47A8-8833-D242408091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0155" name="Rectangle 260154">
            <a:extLst>
              <a:ext uri="{FF2B5EF4-FFF2-40B4-BE49-F238E27FC236}">
                <a16:creationId xmlns:a16="http://schemas.microsoft.com/office/drawing/2014/main" id="{AE27932B-B694-4C4C-90D7-A0333A7C5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9144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60099" name="Rectangle 2"/>
          <p:cNvSpPr>
            <a:spLocks noGrp="1"/>
          </p:cNvSpPr>
          <p:nvPr>
            <p:ph type="title"/>
          </p:nvPr>
        </p:nvSpPr>
        <p:spPr>
          <a:xfrm>
            <a:off x="875188" y="2273609"/>
            <a:ext cx="2454070" cy="2674198"/>
          </a:xfrm>
        </p:spPr>
        <p:txBody>
          <a:bodyPr anchor="t">
            <a:normAutofit/>
          </a:bodyPr>
          <a:lstStyle/>
          <a:p>
            <a:pPr eaLnBrk="1" hangingPunct="1"/>
            <a:r>
              <a:rPr lang="en-US" altLang="en-US" dirty="0"/>
              <a:t>Insight submission Tips</a:t>
            </a:r>
          </a:p>
        </p:txBody>
      </p:sp>
      <p:cxnSp>
        <p:nvCxnSpPr>
          <p:cNvPr id="260157" name="Straight Connector 260156">
            <a:extLst>
              <a:ext uri="{FF2B5EF4-FFF2-40B4-BE49-F238E27FC236}">
                <a16:creationId xmlns:a16="http://schemas.microsoft.com/office/drawing/2014/main" id="{9EBB0476-5CF0-4F44-8D68-5D42D7AEE4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88684" y="2146542"/>
            <a:ext cx="245407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60098" name="Slide Number Placeholder 5"/>
          <p:cNvSpPr>
            <a:spLocks noGrp="1"/>
          </p:cNvSpPr>
          <p:nvPr>
            <p:ph type="sldNum" sz="quarter" idx="12"/>
          </p:nvPr>
        </p:nvSpPr>
        <p:spPr bwMode="auto">
          <a:xfrm>
            <a:off x="360045" y="2303047"/>
            <a:ext cx="608264" cy="50357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45720" bIns="45720" numCol="1" anchorCtr="0" compatLnSpc="1">
            <a:prstTxWarp prst="textNoShape">
              <a:avLst/>
            </a:prstTxWarp>
            <a:normAutofit/>
          </a:bodyPr>
          <a:lstStyle>
            <a:lvl1pPr eaLnBrk="0" hangingPunct="0">
              <a:spcBef>
                <a:spcPct val="20000"/>
              </a:spcBef>
              <a:buClr>
                <a:schemeClr val="accent1"/>
              </a:buClr>
              <a:buSzPct val="85000"/>
              <a:buFont typeface="Wingdings 2" pitchFamily="18" charset="2"/>
              <a:buChar char=""/>
              <a:defRPr sz="2700">
                <a:solidFill>
                  <a:schemeClr val="tx1"/>
                </a:solidFill>
                <a:latin typeface="Calibri" pitchFamily="34"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Calibri" pitchFamily="34" charset="0"/>
              </a:defRPr>
            </a:lvl2pPr>
            <a:lvl3pPr marL="1143000" indent="-228600" eaLnBrk="0" hangingPunct="0">
              <a:spcBef>
                <a:spcPct val="20000"/>
              </a:spcBef>
              <a:buClr>
                <a:srgbClr val="A28E6A"/>
              </a:buClr>
              <a:buSzPct val="75000"/>
              <a:buFont typeface="Wingdings 2" pitchFamily="18" charset="2"/>
              <a:buChar char=""/>
              <a:defRPr sz="2000">
                <a:solidFill>
                  <a:schemeClr val="tx1"/>
                </a:solidFill>
                <a:latin typeface="Calibri" pitchFamily="34" charset="0"/>
              </a:defRPr>
            </a:lvl3pPr>
            <a:lvl4pPr marL="1600200" indent="-228600" eaLnBrk="0" hangingPunct="0">
              <a:spcBef>
                <a:spcPct val="20000"/>
              </a:spcBef>
              <a:buClr>
                <a:srgbClr val="956251"/>
              </a:buClr>
              <a:buSzPct val="70000"/>
              <a:buFont typeface="Wingdings" pitchFamily="2" charset="2"/>
              <a:buChar char=""/>
              <a:defRPr sz="2000">
                <a:solidFill>
                  <a:schemeClr val="tx2"/>
                </a:solidFill>
                <a:latin typeface="Calibri" pitchFamily="34" charset="0"/>
              </a:defRPr>
            </a:lvl4pPr>
            <a:lvl5pPr marL="2057400" indent="-228600" eaLnBrk="0" hangingPunct="0">
              <a:spcBef>
                <a:spcPct val="20000"/>
              </a:spcBef>
              <a:buClr>
                <a:srgbClr val="918485"/>
              </a:buClr>
              <a:buChar char="•"/>
              <a:defRPr>
                <a:solidFill>
                  <a:schemeClr val="tx1"/>
                </a:solidFill>
                <a:latin typeface="Calibri" pitchFamily="34" charset="0"/>
              </a:defRPr>
            </a:lvl5pPr>
            <a:lvl6pPr marL="2514600" indent="-228600" eaLnBrk="0" fontAlgn="base" hangingPunct="0">
              <a:spcBef>
                <a:spcPct val="20000"/>
              </a:spcBef>
              <a:spcAft>
                <a:spcPct val="0"/>
              </a:spcAft>
              <a:buClr>
                <a:srgbClr val="918485"/>
              </a:buClr>
              <a:buChar char="•"/>
              <a:defRPr>
                <a:solidFill>
                  <a:schemeClr val="tx1"/>
                </a:solidFill>
                <a:latin typeface="Calibri" pitchFamily="34" charset="0"/>
              </a:defRPr>
            </a:lvl6pPr>
            <a:lvl7pPr marL="2971800" indent="-228600" eaLnBrk="0" fontAlgn="base" hangingPunct="0">
              <a:spcBef>
                <a:spcPct val="20000"/>
              </a:spcBef>
              <a:spcAft>
                <a:spcPct val="0"/>
              </a:spcAft>
              <a:buClr>
                <a:srgbClr val="918485"/>
              </a:buClr>
              <a:buChar char="•"/>
              <a:defRPr>
                <a:solidFill>
                  <a:schemeClr val="tx1"/>
                </a:solidFill>
                <a:latin typeface="Calibri" pitchFamily="34" charset="0"/>
              </a:defRPr>
            </a:lvl7pPr>
            <a:lvl8pPr marL="3429000" indent="-228600" eaLnBrk="0" fontAlgn="base" hangingPunct="0">
              <a:spcBef>
                <a:spcPct val="20000"/>
              </a:spcBef>
              <a:spcAft>
                <a:spcPct val="0"/>
              </a:spcAft>
              <a:buClr>
                <a:srgbClr val="918485"/>
              </a:buClr>
              <a:buChar char="•"/>
              <a:defRPr>
                <a:solidFill>
                  <a:schemeClr val="tx1"/>
                </a:solidFill>
                <a:latin typeface="Calibri" pitchFamily="34" charset="0"/>
              </a:defRPr>
            </a:lvl8pPr>
            <a:lvl9pPr marL="3886200" indent="-228600" eaLnBrk="0" fontAlgn="base" hangingPunct="0">
              <a:spcBef>
                <a:spcPct val="20000"/>
              </a:spcBef>
              <a:spcAft>
                <a:spcPct val="0"/>
              </a:spcAft>
              <a:buClr>
                <a:srgbClr val="918485"/>
              </a:buClr>
              <a:buChar char="•"/>
              <a:defRPr>
                <a:solidFill>
                  <a:schemeClr val="tx1"/>
                </a:solidFill>
                <a:latin typeface="Calibri" pitchFamily="34" charset="0"/>
              </a:defRPr>
            </a:lvl9pPr>
          </a:lstStyle>
          <a:p>
            <a:pPr defTabSz="233172" eaLnBrk="1" hangingPunct="1">
              <a:spcBef>
                <a:spcPct val="0"/>
              </a:spcBef>
              <a:spcAft>
                <a:spcPts val="600"/>
              </a:spcAft>
              <a:buClrTx/>
              <a:buSzTx/>
              <a:buNone/>
            </a:pPr>
            <a:fld id="{2C7BBC93-3007-4DC4-8CB1-B08A0FC1FEEE}" type="slidenum">
              <a:rPr lang="en-US" altLang="en-US" kern="1200">
                <a:latin typeface="Arial" charset="0"/>
                <a:ea typeface="+mn-ea"/>
                <a:cs typeface="+mn-cs"/>
              </a:rPr>
              <a:pPr defTabSz="233172" eaLnBrk="1" hangingPunct="1">
                <a:spcBef>
                  <a:spcPct val="0"/>
                </a:spcBef>
                <a:spcAft>
                  <a:spcPts val="600"/>
                </a:spcAft>
                <a:buClrTx/>
                <a:buSzTx/>
                <a:buNone/>
              </a:pPr>
              <a:t>18</a:t>
            </a:fld>
            <a:endParaRPr lang="en-US" altLang="en-US">
              <a:latin typeface="Arial" charset="0"/>
            </a:endParaRPr>
          </a:p>
        </p:txBody>
      </p:sp>
      <p:sp>
        <p:nvSpPr>
          <p:cNvPr id="260159" name="Title 1">
            <a:extLst>
              <a:ext uri="{FF2B5EF4-FFF2-40B4-BE49-F238E27FC236}">
                <a16:creationId xmlns:a16="http://schemas.microsoft.com/office/drawing/2014/main" id="{A9DA474E-6B91-4200-840F-0257B2358A75}"/>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8685" y="3122496"/>
            <a:ext cx="2647617"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endParaRPr lang="en-US" dirty="0"/>
          </a:p>
        </p:txBody>
      </p:sp>
      <p:pic>
        <p:nvPicPr>
          <p:cNvPr id="260161" name="Picture 260160">
            <a:extLst>
              <a:ext uri="{FF2B5EF4-FFF2-40B4-BE49-F238E27FC236}">
                <a16:creationId xmlns:a16="http://schemas.microsoft.com/office/drawing/2014/main" id="{DF63C9AD-AE6E-4512-8171-91612E84CCF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9144000" cy="742950"/>
          </a:xfrm>
          <a:prstGeom prst="rect">
            <a:avLst/>
          </a:prstGeom>
        </p:spPr>
      </p:pic>
      <p:cxnSp>
        <p:nvCxnSpPr>
          <p:cNvPr id="260163" name="Straight Connector 260162">
            <a:extLst>
              <a:ext uri="{FF2B5EF4-FFF2-40B4-BE49-F238E27FC236}">
                <a16:creationId xmlns:a16="http://schemas.microsoft.com/office/drawing/2014/main" id="{FE1A49CE-B63D-457A-A180-1C883E1A63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graphicFrame>
        <p:nvGraphicFramePr>
          <p:cNvPr id="260149" name="Content Placeholder 2">
            <a:extLst>
              <a:ext uri="{FF2B5EF4-FFF2-40B4-BE49-F238E27FC236}">
                <a16:creationId xmlns:a16="http://schemas.microsoft.com/office/drawing/2014/main" id="{9A680F14-8EEF-6C89-3EF3-A4861F5F0603}"/>
              </a:ext>
            </a:extLst>
          </p:cNvPr>
          <p:cNvGraphicFramePr/>
          <p:nvPr>
            <p:extLst>
              <p:ext uri="{D42A27DB-BD31-4B8C-83A1-F6EECF244321}">
                <p14:modId xmlns:p14="http://schemas.microsoft.com/office/powerpoint/2010/main" val="2394080863"/>
              </p:ext>
            </p:extLst>
          </p:nvPr>
        </p:nvGraphicFramePr>
        <p:xfrm>
          <a:off x="3429000" y="609600"/>
          <a:ext cx="5029200" cy="525779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0550064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68" name="Rectangle 67">
            <a:extLst>
              <a:ext uri="{FF2B5EF4-FFF2-40B4-BE49-F238E27FC236}">
                <a16:creationId xmlns:a16="http://schemas.microsoft.com/office/drawing/2014/main" id="{45C76AC0-BB6B-419E-A327-AFA297500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9" name="Straight Connector 68">
            <a:extLst>
              <a:ext uri="{FF2B5EF4-FFF2-40B4-BE49-F238E27FC236}">
                <a16:creationId xmlns:a16="http://schemas.microsoft.com/office/drawing/2014/main" id="{B3E0B6A3-E197-43D6-82D5-7455DAB1A74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34735" y="1847088"/>
            <a:ext cx="311906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extBox 1">
            <a:extLst>
              <a:ext uri="{FF2B5EF4-FFF2-40B4-BE49-F238E27FC236}">
                <a16:creationId xmlns:a16="http://schemas.microsoft.com/office/drawing/2014/main" id="{79F747F3-0906-6232-91A8-F3DDA65CCD4B}"/>
              </a:ext>
            </a:extLst>
          </p:cNvPr>
          <p:cNvSpPr txBox="1"/>
          <p:nvPr/>
        </p:nvSpPr>
        <p:spPr>
          <a:xfrm>
            <a:off x="4572000" y="804520"/>
            <a:ext cx="3481797" cy="1049235"/>
          </a:xfrm>
          <a:prstGeom prst="rect">
            <a:avLst/>
          </a:prstGeom>
        </p:spPr>
        <p:txBody>
          <a:bodyPr vert="horz" lIns="91440" tIns="45720" rIns="91440" bIns="45720" rtlCol="0" anchor="t">
            <a:normAutofit/>
          </a:bodyPr>
          <a:lstStyle/>
          <a:p>
            <a:pPr defTabSz="914400">
              <a:lnSpc>
                <a:spcPct val="90000"/>
              </a:lnSpc>
              <a:spcBef>
                <a:spcPct val="0"/>
              </a:spcBef>
              <a:spcAft>
                <a:spcPts val="600"/>
              </a:spcAft>
            </a:pPr>
            <a:endParaRPr lang="en-US" cap="all" dirty="0">
              <a:latin typeface="+mj-lt"/>
              <a:ea typeface="+mj-ea"/>
              <a:cs typeface="+mj-cs"/>
            </a:endParaRPr>
          </a:p>
          <a:p>
            <a:pPr defTabSz="914400">
              <a:lnSpc>
                <a:spcPct val="90000"/>
              </a:lnSpc>
              <a:spcBef>
                <a:spcPct val="0"/>
              </a:spcBef>
              <a:spcAft>
                <a:spcPts val="600"/>
              </a:spcAft>
            </a:pPr>
            <a:r>
              <a:rPr lang="en-US" cap="all" dirty="0">
                <a:latin typeface="+mj-lt"/>
                <a:ea typeface="+mj-ea"/>
                <a:cs typeface="+mj-cs"/>
              </a:rPr>
              <a:t>Completing the Insight forms</a:t>
            </a:r>
          </a:p>
          <a:p>
            <a:pPr defTabSz="914400">
              <a:lnSpc>
                <a:spcPct val="90000"/>
              </a:lnSpc>
              <a:spcBef>
                <a:spcPct val="0"/>
              </a:spcBef>
              <a:spcAft>
                <a:spcPts val="600"/>
              </a:spcAft>
            </a:pPr>
            <a:endParaRPr lang="en-US" cap="all" dirty="0">
              <a:latin typeface="+mj-lt"/>
              <a:ea typeface="+mj-ea"/>
              <a:cs typeface="+mj-cs"/>
            </a:endParaRPr>
          </a:p>
          <a:p>
            <a:pPr defTabSz="914400">
              <a:lnSpc>
                <a:spcPct val="90000"/>
              </a:lnSpc>
              <a:spcBef>
                <a:spcPct val="0"/>
              </a:spcBef>
              <a:spcAft>
                <a:spcPts val="600"/>
              </a:spcAft>
            </a:pPr>
            <a:endParaRPr lang="en-US" cap="all" dirty="0">
              <a:latin typeface="+mj-lt"/>
              <a:ea typeface="+mj-ea"/>
              <a:cs typeface="+mj-cs"/>
            </a:endParaRPr>
          </a:p>
        </p:txBody>
      </p:sp>
      <p:sp>
        <p:nvSpPr>
          <p:cNvPr id="4" name="Slide Number Placeholder 3">
            <a:extLst>
              <a:ext uri="{FF2B5EF4-FFF2-40B4-BE49-F238E27FC236}">
                <a16:creationId xmlns:a16="http://schemas.microsoft.com/office/drawing/2014/main" id="{8AB81A59-F895-1968-653F-AD1A92DF194B}"/>
              </a:ext>
            </a:extLst>
          </p:cNvPr>
          <p:cNvSpPr>
            <a:spLocks noGrp="1"/>
          </p:cNvSpPr>
          <p:nvPr>
            <p:ph type="sldNum" sz="quarter" idx="12"/>
          </p:nvPr>
        </p:nvSpPr>
        <p:spPr>
          <a:xfrm>
            <a:off x="8183709" y="798973"/>
            <a:ext cx="608265" cy="503579"/>
          </a:xfrm>
        </p:spPr>
        <p:txBody>
          <a:bodyPr vert="horz" lIns="91440" tIns="45720" rIns="91440" bIns="45720" rtlCol="0" anchor="t">
            <a:normAutofit/>
          </a:bodyPr>
          <a:lstStyle/>
          <a:p>
            <a:pPr algn="l">
              <a:lnSpc>
                <a:spcPct val="90000"/>
              </a:lnSpc>
              <a:spcAft>
                <a:spcPts val="600"/>
              </a:spcAft>
              <a:defRPr/>
            </a:pPr>
            <a:fld id="{EEA8B776-996E-4E7B-855B-17890E749604}" type="slidenum">
              <a:rPr lang="en-US" smtClean="0"/>
              <a:pPr algn="l">
                <a:lnSpc>
                  <a:spcPct val="90000"/>
                </a:lnSpc>
                <a:spcAft>
                  <a:spcPts val="600"/>
                </a:spcAft>
                <a:defRPr/>
              </a:pPr>
              <a:t>19</a:t>
            </a:fld>
            <a:endParaRPr lang="en-US"/>
          </a:p>
        </p:txBody>
      </p:sp>
      <p:sp>
        <p:nvSpPr>
          <p:cNvPr id="70" name="Rectangle 69">
            <a:extLst>
              <a:ext uri="{FF2B5EF4-FFF2-40B4-BE49-F238E27FC236}">
                <a16:creationId xmlns:a16="http://schemas.microsoft.com/office/drawing/2014/main" id="{8B0E4246-09B8-46D7-A0D2-4D264863A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9144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pic>
        <p:nvPicPr>
          <p:cNvPr id="6" name="Content Placeholder 5">
            <a:extLst>
              <a:ext uri="{FF2B5EF4-FFF2-40B4-BE49-F238E27FC236}">
                <a16:creationId xmlns:a16="http://schemas.microsoft.com/office/drawing/2014/main" id="{4E6CFBBB-E558-791F-8D62-50E933AEF6AC}"/>
              </a:ext>
            </a:extLst>
          </p:cNvPr>
          <p:cNvPicPr>
            <a:picLocks noChangeAspect="1"/>
          </p:cNvPicPr>
          <p:nvPr/>
        </p:nvPicPr>
        <p:blipFill>
          <a:blip r:embed="rId3"/>
          <a:stretch>
            <a:fillRect/>
          </a:stretch>
        </p:blipFill>
        <p:spPr>
          <a:xfrm>
            <a:off x="1488919" y="228600"/>
            <a:ext cx="1906098" cy="5776060"/>
          </a:xfrm>
          <a:prstGeom prst="rect">
            <a:avLst/>
          </a:prstGeom>
        </p:spPr>
      </p:pic>
      <p:sp>
        <p:nvSpPr>
          <p:cNvPr id="10" name="Content Placeholder 9">
            <a:extLst>
              <a:ext uri="{FF2B5EF4-FFF2-40B4-BE49-F238E27FC236}">
                <a16:creationId xmlns:a16="http://schemas.microsoft.com/office/drawing/2014/main" id="{F8F8756F-F034-8BE1-6363-1D0E5AD13165}"/>
              </a:ext>
            </a:extLst>
          </p:cNvPr>
          <p:cNvSpPr>
            <a:spLocks noGrp="1"/>
          </p:cNvSpPr>
          <p:nvPr>
            <p:ph idx="1"/>
          </p:nvPr>
        </p:nvSpPr>
        <p:spPr>
          <a:xfrm>
            <a:off x="4343400" y="1853756"/>
            <a:ext cx="3962400" cy="3612590"/>
          </a:xfrm>
        </p:spPr>
        <p:txBody>
          <a:bodyPr vert="horz" lIns="91440" tIns="45720" rIns="91440" bIns="45720" rtlCol="0" anchor="t">
            <a:normAutofit/>
          </a:bodyPr>
          <a:lstStyle/>
          <a:p>
            <a:pPr defTabSz="914400"/>
            <a:r>
              <a:rPr lang="en-US" sz="1900"/>
              <a:t>Respond to each question on each form that populates.</a:t>
            </a:r>
          </a:p>
          <a:p>
            <a:pPr defTabSz="914400"/>
            <a:r>
              <a:rPr lang="en-US" sz="1900"/>
              <a:t>On left Panel, red exclamation marks indicate forms that need your attention.  If one is red, you have not addressed each question in that form. </a:t>
            </a:r>
          </a:p>
        </p:txBody>
      </p:sp>
      <p:pic>
        <p:nvPicPr>
          <p:cNvPr id="71" name="Picture 70">
            <a:extLst>
              <a:ext uri="{FF2B5EF4-FFF2-40B4-BE49-F238E27FC236}">
                <a16:creationId xmlns:a16="http://schemas.microsoft.com/office/drawing/2014/main" id="{F50C8D8D-B32F-4194-8321-164EC442750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1538" b="-1538"/>
          <a:stretch/>
        </p:blipFill>
        <p:spPr bwMode="black">
          <a:xfrm>
            <a:off x="0" y="6126480"/>
            <a:ext cx="9144000" cy="742950"/>
          </a:xfrm>
          <a:prstGeom prst="rect">
            <a:avLst/>
          </a:prstGeom>
        </p:spPr>
      </p:pic>
      <p:cxnSp>
        <p:nvCxnSpPr>
          <p:cNvPr id="72" name="Straight Connector 71">
            <a:extLst>
              <a:ext uri="{FF2B5EF4-FFF2-40B4-BE49-F238E27FC236}">
                <a16:creationId xmlns:a16="http://schemas.microsoft.com/office/drawing/2014/main" id="{5BD24D8B-8573-4260-B700-E860AD6D2A8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9282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247817" name="Rectangle 247816">
            <a:extLst>
              <a:ext uri="{FF2B5EF4-FFF2-40B4-BE49-F238E27FC236}">
                <a16:creationId xmlns:a16="http://schemas.microsoft.com/office/drawing/2014/main" id="{D0712110-0BC1-4B31-B3BB-63B44222E8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7819" name="Rectangle 247818">
            <a:extLst>
              <a:ext uri="{FF2B5EF4-FFF2-40B4-BE49-F238E27FC236}">
                <a16:creationId xmlns:a16="http://schemas.microsoft.com/office/drawing/2014/main" id="{4466B5F3-C053-4580-B04A-1EF9498882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9144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47810" name="Title 3"/>
          <p:cNvSpPr>
            <a:spLocks noGrp="1"/>
          </p:cNvSpPr>
          <p:nvPr>
            <p:ph type="ctrTitle"/>
          </p:nvPr>
        </p:nvSpPr>
        <p:spPr>
          <a:xfrm>
            <a:off x="685801" y="962901"/>
            <a:ext cx="4114800" cy="2562979"/>
          </a:xfrm>
        </p:spPr>
        <p:txBody>
          <a:bodyPr>
            <a:normAutofit fontScale="90000"/>
          </a:bodyPr>
          <a:lstStyle/>
          <a:p>
            <a:pPr eaLnBrk="1" hangingPunct="1"/>
            <a:br>
              <a:rPr lang="en-US" altLang="en-US" sz="3900" cap="none" spc="300" dirty="0"/>
            </a:br>
            <a:br>
              <a:rPr lang="en-US" altLang="en-US" sz="3900" cap="none" spc="300" dirty="0"/>
            </a:br>
            <a:r>
              <a:rPr lang="en-US" altLang="en-US" sz="3900" cap="none" spc="300" dirty="0"/>
              <a:t>              </a:t>
            </a:r>
            <a:br>
              <a:rPr lang="en-US" altLang="en-US" sz="3900" cap="none" spc="300" dirty="0"/>
            </a:br>
            <a:br>
              <a:rPr lang="en-US" altLang="en-US" sz="3900" cap="none" spc="300" dirty="0"/>
            </a:br>
            <a:endParaRPr lang="en-US" altLang="en-US" sz="3900" cap="none" spc="300" dirty="0"/>
          </a:p>
        </p:txBody>
      </p:sp>
      <p:sp>
        <p:nvSpPr>
          <p:cNvPr id="5" name="Subtitle 6"/>
          <p:cNvSpPr>
            <a:spLocks noGrp="1"/>
          </p:cNvSpPr>
          <p:nvPr>
            <p:ph type="subTitle" idx="1"/>
          </p:nvPr>
        </p:nvSpPr>
        <p:spPr>
          <a:xfrm>
            <a:off x="1089462" y="3531204"/>
            <a:ext cx="3481118" cy="2208598"/>
          </a:xfrm>
        </p:spPr>
        <p:txBody>
          <a:bodyPr>
            <a:normAutofit/>
          </a:bodyPr>
          <a:lstStyle>
            <a:lvl1pPr marL="0" indent="0" algn="ctr" rtl="0" eaLnBrk="1" latinLnBrk="0" hangingPunct="1">
              <a:spcBef>
                <a:spcPct val="20000"/>
              </a:spcBef>
              <a:buClr>
                <a:schemeClr val="accent1"/>
              </a:buClr>
              <a:buSzPct val="85000"/>
              <a:buFont typeface="Wingdings 2"/>
              <a:buNone/>
              <a:defRPr kumimoji="0" sz="1600" b="1" kern="1200" cap="all" spc="250" baseline="0">
                <a:solidFill>
                  <a:schemeClr val="tx2"/>
                </a:solidFill>
                <a:latin typeface="+mn-lt"/>
                <a:ea typeface="+mn-ea"/>
                <a:cs typeface="+mn-cs"/>
              </a:defRPr>
            </a:lvl1pPr>
            <a:lvl2pPr marL="457200" indent="0" algn="ctr" rtl="0" eaLnBrk="1" latinLnBrk="0" hangingPunct="1">
              <a:spcBef>
                <a:spcPct val="20000"/>
              </a:spcBef>
              <a:buClr>
                <a:schemeClr val="accent2"/>
              </a:buClr>
              <a:buSzPct val="70000"/>
              <a:buFont typeface="Wingdings"/>
              <a:buNone/>
              <a:defRPr kumimoji="0" sz="2200" kern="1200">
                <a:solidFill>
                  <a:schemeClr val="tx2"/>
                </a:solidFill>
                <a:latin typeface="+mn-lt"/>
                <a:ea typeface="+mn-ea"/>
                <a:cs typeface="+mn-cs"/>
              </a:defRPr>
            </a:lvl2pPr>
            <a:lvl3pPr marL="914400" indent="0" algn="ctr" rtl="0" eaLnBrk="1" latinLnBrk="0" hangingPunct="1">
              <a:spcBef>
                <a:spcPct val="20000"/>
              </a:spcBef>
              <a:buClr>
                <a:schemeClr val="accent3"/>
              </a:buClr>
              <a:buSzPct val="75000"/>
              <a:buFont typeface="Wingdings 2"/>
              <a:buNone/>
              <a:defRPr kumimoji="0" sz="2000" kern="1200">
                <a:solidFill>
                  <a:schemeClr val="tx1"/>
                </a:solidFill>
                <a:latin typeface="+mn-lt"/>
                <a:ea typeface="+mn-ea"/>
                <a:cs typeface="+mn-cs"/>
              </a:defRPr>
            </a:lvl3pPr>
            <a:lvl4pPr marL="1371600" indent="0" algn="ctr" rtl="0" eaLnBrk="1" latinLnBrk="0" hangingPunct="1">
              <a:spcBef>
                <a:spcPct val="20000"/>
              </a:spcBef>
              <a:buClr>
                <a:schemeClr val="accent4"/>
              </a:buClr>
              <a:buSzPct val="70000"/>
              <a:buFont typeface="Wingdings"/>
              <a:buNone/>
              <a:defRPr kumimoji="0" sz="2000" kern="1200">
                <a:solidFill>
                  <a:schemeClr val="tx2"/>
                </a:solidFill>
                <a:latin typeface="+mn-lt"/>
                <a:ea typeface="+mn-ea"/>
                <a:cs typeface="+mn-cs"/>
              </a:defRPr>
            </a:lvl4pPr>
            <a:lvl5pPr marL="1828800" indent="0" algn="ctr" rtl="0" eaLnBrk="1" latinLnBrk="0" hangingPunct="1">
              <a:spcBef>
                <a:spcPct val="20000"/>
              </a:spcBef>
              <a:buClr>
                <a:schemeClr val="accent5"/>
              </a:buClr>
              <a:buFontTx/>
              <a:buNone/>
              <a:defRPr kumimoji="0" sz="1800" kern="1200">
                <a:solidFill>
                  <a:schemeClr val="tx1"/>
                </a:solidFill>
                <a:latin typeface="+mn-lt"/>
                <a:ea typeface="+mn-ea"/>
                <a:cs typeface="+mn-cs"/>
              </a:defRPr>
            </a:lvl5pPr>
            <a:lvl6pPr marL="2286000" indent="0" algn="ctr" rtl="0" eaLnBrk="1" latinLnBrk="0" hangingPunct="1">
              <a:spcBef>
                <a:spcPct val="20000"/>
              </a:spcBef>
              <a:buClr>
                <a:schemeClr val="accent6"/>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1">
                  <a:shade val="75000"/>
                </a:schemeClr>
              </a:buClr>
              <a:buSzPct val="90000"/>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accent4">
                  <a:shade val="75000"/>
                </a:schemeClr>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accent2">
                  <a:shade val="75000"/>
                </a:schemeClr>
              </a:buClr>
              <a:buSzPct val="90000"/>
              <a:buNone/>
              <a:defRPr kumimoji="0" sz="1400" kern="1200" cap="all" baseline="0">
                <a:solidFill>
                  <a:schemeClr val="tx1"/>
                </a:solidFill>
                <a:latin typeface="+mn-lt"/>
                <a:ea typeface="+mn-ea"/>
                <a:cs typeface="+mn-cs"/>
              </a:defRPr>
            </a:lvl9pPr>
          </a:lstStyle>
          <a:p>
            <a:pPr>
              <a:lnSpc>
                <a:spcPct val="110000"/>
              </a:lnSpc>
            </a:pPr>
            <a:r>
              <a:rPr lang="en-US" sz="1200" dirty="0"/>
              <a:t>April 9, 2026</a:t>
            </a:r>
          </a:p>
          <a:p>
            <a:pPr>
              <a:lnSpc>
                <a:spcPct val="110000"/>
              </a:lnSpc>
              <a:defRPr/>
            </a:pPr>
            <a:endParaRPr lang="en-US" sz="1200" dirty="0"/>
          </a:p>
        </p:txBody>
      </p:sp>
      <p:cxnSp>
        <p:nvCxnSpPr>
          <p:cNvPr id="247821" name="Straight Connector 247820">
            <a:extLst>
              <a:ext uri="{FF2B5EF4-FFF2-40B4-BE49-F238E27FC236}">
                <a16:creationId xmlns:a16="http://schemas.microsoft.com/office/drawing/2014/main" id="{FA6123F2-4B61-414F-A7E5-5B7828EACAE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89462" y="3528543"/>
            <a:ext cx="3128610"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247814" name="Graphic 247813" descr="Meeting">
            <a:extLst>
              <a:ext uri="{FF2B5EF4-FFF2-40B4-BE49-F238E27FC236}">
                <a16:creationId xmlns:a16="http://schemas.microsoft.com/office/drawing/2014/main" id="{EA8FBBC0-B054-95F8-C9F5-F5A67362826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112021" y="2174305"/>
            <a:ext cx="3720331" cy="3720331"/>
          </a:xfrm>
          <a:prstGeom prst="rect">
            <a:avLst/>
          </a:prstGeom>
        </p:spPr>
      </p:pic>
      <p:pic>
        <p:nvPicPr>
          <p:cNvPr id="247823" name="Picture 247822">
            <a:extLst>
              <a:ext uri="{FF2B5EF4-FFF2-40B4-BE49-F238E27FC236}">
                <a16:creationId xmlns:a16="http://schemas.microsoft.com/office/drawing/2014/main" id="{25CED634-E2D0-4AB7-96DD-816C9B52C5C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1538" b="-1538"/>
          <a:stretch/>
        </p:blipFill>
        <p:spPr bwMode="black">
          <a:xfrm>
            <a:off x="0" y="6126480"/>
            <a:ext cx="9144000" cy="742950"/>
          </a:xfrm>
          <a:prstGeom prst="rect">
            <a:avLst/>
          </a:prstGeom>
        </p:spPr>
      </p:pic>
      <p:cxnSp>
        <p:nvCxnSpPr>
          <p:cNvPr id="247825" name="Straight Connector 247824">
            <a:extLst>
              <a:ext uri="{FF2B5EF4-FFF2-40B4-BE49-F238E27FC236}">
                <a16:creationId xmlns:a16="http://schemas.microsoft.com/office/drawing/2014/main" id="{FCDDCDFB-696D-4FDF-9B58-24F71B7C37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1293F12F-754C-D1F5-C1E2-299F1626F59E}"/>
              </a:ext>
            </a:extLst>
          </p:cNvPr>
          <p:cNvSpPr txBox="1"/>
          <p:nvPr/>
        </p:nvSpPr>
        <p:spPr>
          <a:xfrm>
            <a:off x="381000" y="1131570"/>
            <a:ext cx="5334000" cy="3170099"/>
          </a:xfrm>
          <a:prstGeom prst="rect">
            <a:avLst/>
          </a:prstGeom>
          <a:noFill/>
        </p:spPr>
        <p:txBody>
          <a:bodyPr wrap="square">
            <a:spAutoFit/>
          </a:bodyPr>
          <a:lstStyle/>
          <a:p>
            <a:endParaRPr lang="en-US" altLang="en-US" sz="1800" cap="none" spc="300" dirty="0"/>
          </a:p>
          <a:p>
            <a:pPr algn="ctr"/>
            <a:r>
              <a:rPr lang="en-US" altLang="en-US" sz="3200" cap="none" spc="300" dirty="0"/>
              <a:t>Institutional Review Board (IRB) Submission Guidance Overview and Tips</a:t>
            </a:r>
          </a:p>
          <a:p>
            <a:endParaRPr lang="en-US" spc="300" dirty="0"/>
          </a:p>
          <a:p>
            <a:endParaRPr lang="en-US" spc="300" dirty="0"/>
          </a:p>
          <a:p>
            <a:endParaRPr lang="en-US" dirty="0"/>
          </a:p>
        </p:txBody>
      </p:sp>
    </p:spTree>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4C75E2B-CACA-478C-B26B-182AF87A18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9144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3" name="Picture 12">
            <a:extLst>
              <a:ext uri="{FF2B5EF4-FFF2-40B4-BE49-F238E27FC236}">
                <a16:creationId xmlns:a16="http://schemas.microsoft.com/office/drawing/2014/main" id="{50FF2874-547C-4D14-9E18-28B19002FB8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9144000" cy="742950"/>
          </a:xfrm>
          <a:prstGeom prst="rect">
            <a:avLst/>
          </a:prstGeom>
        </p:spPr>
      </p:pic>
      <p:cxnSp>
        <p:nvCxnSpPr>
          <p:cNvPr id="15" name="Straight Connector 14">
            <a:extLst>
              <a:ext uri="{FF2B5EF4-FFF2-40B4-BE49-F238E27FC236}">
                <a16:creationId xmlns:a16="http://schemas.microsoft.com/office/drawing/2014/main" id="{36CF827D-A163-47F7-BD87-34EB4FA7D6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299D9A9-1DA8-433D-A9BC-FB48D93D421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90422" y="1847088"/>
            <a:ext cx="7205641"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9" name="Rectangle 18">
            <a:extLst>
              <a:ext uri="{FF2B5EF4-FFF2-40B4-BE49-F238E27FC236}">
                <a16:creationId xmlns:a16="http://schemas.microsoft.com/office/drawing/2014/main" id="{A27F90C0-6841-4262-975F-D9C3AB50CB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22AE7EF9-769D-42F9-9430-F2DF739C97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9144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CDCB5AF5-0A64-B696-B8D9-26EAA6DF6C60}"/>
              </a:ext>
            </a:extLst>
          </p:cNvPr>
          <p:cNvSpPr>
            <a:spLocks noGrp="1"/>
          </p:cNvSpPr>
          <p:nvPr>
            <p:ph type="title"/>
          </p:nvPr>
        </p:nvSpPr>
        <p:spPr>
          <a:xfrm>
            <a:off x="1088684" y="1474970"/>
            <a:ext cx="3129160" cy="3152742"/>
          </a:xfrm>
        </p:spPr>
        <p:txBody>
          <a:bodyPr vert="horz" lIns="91440" tIns="45720" rIns="91440" bIns="45720" rtlCol="0" anchor="ctr">
            <a:normAutofit/>
          </a:bodyPr>
          <a:lstStyle/>
          <a:p>
            <a:pPr defTabSz="914400"/>
            <a:r>
              <a:rPr lang="en-US" sz="2200" cap="none" dirty="0"/>
              <a:t>The Submission Checklist will show you what still needs to be done before you can submit. As forms are completed, they disappear. </a:t>
            </a:r>
          </a:p>
        </p:txBody>
      </p:sp>
      <p:sp>
        <p:nvSpPr>
          <p:cNvPr id="4" name="Slide Number Placeholder 3">
            <a:extLst>
              <a:ext uri="{FF2B5EF4-FFF2-40B4-BE49-F238E27FC236}">
                <a16:creationId xmlns:a16="http://schemas.microsoft.com/office/drawing/2014/main" id="{9D4F2F83-0CB0-F149-393E-83278A8179E7}"/>
              </a:ext>
            </a:extLst>
          </p:cNvPr>
          <p:cNvSpPr>
            <a:spLocks noGrp="1"/>
          </p:cNvSpPr>
          <p:nvPr>
            <p:ph type="sldNum" sz="quarter" idx="12"/>
          </p:nvPr>
        </p:nvSpPr>
        <p:spPr>
          <a:xfrm>
            <a:off x="360045" y="798973"/>
            <a:ext cx="608264" cy="503578"/>
          </a:xfrm>
        </p:spPr>
        <p:txBody>
          <a:bodyPr vert="horz" lIns="91440" tIns="45720" rIns="91440" bIns="45720" rtlCol="0" anchor="t">
            <a:normAutofit/>
          </a:bodyPr>
          <a:lstStyle/>
          <a:p>
            <a:pPr>
              <a:lnSpc>
                <a:spcPct val="90000"/>
              </a:lnSpc>
              <a:spcAft>
                <a:spcPts val="600"/>
              </a:spcAft>
              <a:defRPr/>
            </a:pPr>
            <a:fld id="{EEA8B776-996E-4E7B-855B-17890E749604}" type="slidenum">
              <a:rPr lang="en-US" smtClean="0"/>
              <a:pPr>
                <a:lnSpc>
                  <a:spcPct val="90000"/>
                </a:lnSpc>
                <a:spcAft>
                  <a:spcPts val="600"/>
                </a:spcAft>
                <a:defRPr/>
              </a:pPr>
              <a:t>20</a:t>
            </a:fld>
            <a:endParaRPr lang="en-US"/>
          </a:p>
        </p:txBody>
      </p:sp>
      <p:pic>
        <p:nvPicPr>
          <p:cNvPr id="6" name="Content Placeholder 5">
            <a:extLst>
              <a:ext uri="{FF2B5EF4-FFF2-40B4-BE49-F238E27FC236}">
                <a16:creationId xmlns:a16="http://schemas.microsoft.com/office/drawing/2014/main" id="{C297599E-76B3-C431-24B5-D5C569A9063A}"/>
              </a:ext>
            </a:extLst>
          </p:cNvPr>
          <p:cNvPicPr>
            <a:picLocks noGrp="1" noChangeAspect="1"/>
          </p:cNvPicPr>
          <p:nvPr>
            <p:ph idx="1"/>
          </p:nvPr>
        </p:nvPicPr>
        <p:blipFill>
          <a:blip r:embed="rId4"/>
          <a:stretch>
            <a:fillRect/>
          </a:stretch>
        </p:blipFill>
        <p:spPr>
          <a:xfrm>
            <a:off x="4570808" y="1381020"/>
            <a:ext cx="3720331" cy="3509888"/>
          </a:xfrm>
          <a:prstGeom prst="rect">
            <a:avLst/>
          </a:prstGeom>
        </p:spPr>
      </p:pic>
      <p:pic>
        <p:nvPicPr>
          <p:cNvPr id="23" name="Picture 22">
            <a:extLst>
              <a:ext uri="{FF2B5EF4-FFF2-40B4-BE49-F238E27FC236}">
                <a16:creationId xmlns:a16="http://schemas.microsoft.com/office/drawing/2014/main" id="{511E2EF0-3BCB-402C-B2C1-C6FC2BA7443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9144000" cy="742950"/>
          </a:xfrm>
          <a:prstGeom prst="rect">
            <a:avLst/>
          </a:prstGeom>
        </p:spPr>
      </p:pic>
      <p:cxnSp>
        <p:nvCxnSpPr>
          <p:cNvPr id="25" name="Straight Connector 24">
            <a:extLst>
              <a:ext uri="{FF2B5EF4-FFF2-40B4-BE49-F238E27FC236}">
                <a16:creationId xmlns:a16="http://schemas.microsoft.com/office/drawing/2014/main" id="{BF68608F-34C2-43D6-84DB-5A870495E70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70906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4C75E2B-CACA-478C-B26B-182AF87A18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9144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3" name="Picture 12">
            <a:extLst>
              <a:ext uri="{FF2B5EF4-FFF2-40B4-BE49-F238E27FC236}">
                <a16:creationId xmlns:a16="http://schemas.microsoft.com/office/drawing/2014/main" id="{50FF2874-547C-4D14-9E18-28B19002FB8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9144000" cy="742950"/>
          </a:xfrm>
          <a:prstGeom prst="rect">
            <a:avLst/>
          </a:prstGeom>
        </p:spPr>
      </p:pic>
      <p:cxnSp>
        <p:nvCxnSpPr>
          <p:cNvPr id="15" name="Straight Connector 14">
            <a:extLst>
              <a:ext uri="{FF2B5EF4-FFF2-40B4-BE49-F238E27FC236}">
                <a16:creationId xmlns:a16="http://schemas.microsoft.com/office/drawing/2014/main" id="{36CF827D-A163-47F7-BD87-34EB4FA7D6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299D9A9-1DA8-433D-A9BC-FB48D93D421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90422" y="1847088"/>
            <a:ext cx="7205641"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a:extLst>
              <a:ext uri="{FF2B5EF4-FFF2-40B4-BE49-F238E27FC236}">
                <a16:creationId xmlns:a16="http://schemas.microsoft.com/office/drawing/2014/main" id="{F346D643-D795-7AD0-ECF1-0873049D5887}"/>
              </a:ext>
            </a:extLst>
          </p:cNvPr>
          <p:cNvSpPr>
            <a:spLocks noGrp="1"/>
          </p:cNvSpPr>
          <p:nvPr>
            <p:ph type="title"/>
          </p:nvPr>
        </p:nvSpPr>
        <p:spPr>
          <a:xfrm>
            <a:off x="1088683" y="457200"/>
            <a:ext cx="7695271" cy="1502123"/>
          </a:xfrm>
        </p:spPr>
        <p:txBody>
          <a:bodyPr vert="horz" lIns="91440" tIns="45720" rIns="91440" bIns="45720" rtlCol="0" anchor="t">
            <a:normAutofit/>
          </a:bodyPr>
          <a:lstStyle/>
          <a:p>
            <a:pPr defTabSz="914400"/>
            <a:r>
              <a:rPr lang="en-US" sz="2400" b="1" dirty="0">
                <a:solidFill>
                  <a:srgbClr val="C00000"/>
                </a:solidFill>
              </a:rPr>
              <a:t>Red Exclamation ! </a:t>
            </a:r>
            <a:r>
              <a:rPr lang="en-US" sz="2400" dirty="0"/>
              <a:t>= Action Required</a:t>
            </a:r>
            <a:br>
              <a:rPr lang="en-US" sz="2400" dirty="0"/>
            </a:br>
            <a:br>
              <a:rPr lang="en-US" sz="2400" dirty="0"/>
            </a:br>
            <a:r>
              <a:rPr lang="en-US" sz="2400" b="1" dirty="0">
                <a:solidFill>
                  <a:srgbClr val="00B050"/>
                </a:solidFill>
              </a:rPr>
              <a:t>Green Checkmark       </a:t>
            </a:r>
            <a:r>
              <a:rPr lang="en-US" sz="2400" dirty="0"/>
              <a:t>= Form is Complete</a:t>
            </a:r>
          </a:p>
        </p:txBody>
      </p:sp>
      <p:sp>
        <p:nvSpPr>
          <p:cNvPr id="4" name="Slide Number Placeholder 3">
            <a:extLst>
              <a:ext uri="{FF2B5EF4-FFF2-40B4-BE49-F238E27FC236}">
                <a16:creationId xmlns:a16="http://schemas.microsoft.com/office/drawing/2014/main" id="{0DA082B8-7BF0-D8B7-8AAF-EC7B7F6A4B8C}"/>
              </a:ext>
            </a:extLst>
          </p:cNvPr>
          <p:cNvSpPr>
            <a:spLocks noGrp="1"/>
          </p:cNvSpPr>
          <p:nvPr>
            <p:ph type="sldNum" sz="quarter" idx="12"/>
          </p:nvPr>
        </p:nvSpPr>
        <p:spPr>
          <a:xfrm>
            <a:off x="360045" y="798973"/>
            <a:ext cx="608264" cy="503578"/>
          </a:xfrm>
        </p:spPr>
        <p:txBody>
          <a:bodyPr vert="horz" lIns="91440" tIns="45720" rIns="91440" bIns="45720" rtlCol="0" anchor="t">
            <a:normAutofit/>
          </a:bodyPr>
          <a:lstStyle/>
          <a:p>
            <a:pPr>
              <a:lnSpc>
                <a:spcPct val="90000"/>
              </a:lnSpc>
              <a:spcAft>
                <a:spcPts val="600"/>
              </a:spcAft>
              <a:defRPr/>
            </a:pPr>
            <a:fld id="{EEA8B776-996E-4E7B-855B-17890E749604}" type="slidenum">
              <a:rPr lang="en-US" smtClean="0"/>
              <a:pPr>
                <a:lnSpc>
                  <a:spcPct val="90000"/>
                </a:lnSpc>
                <a:spcAft>
                  <a:spcPts val="600"/>
                </a:spcAft>
                <a:defRPr/>
              </a:pPr>
              <a:t>21</a:t>
            </a:fld>
            <a:endParaRPr lang="en-US"/>
          </a:p>
        </p:txBody>
      </p:sp>
      <p:pic>
        <p:nvPicPr>
          <p:cNvPr id="6" name="Content Placeholder 5">
            <a:extLst>
              <a:ext uri="{FF2B5EF4-FFF2-40B4-BE49-F238E27FC236}">
                <a16:creationId xmlns:a16="http://schemas.microsoft.com/office/drawing/2014/main" id="{9585A0E4-6C84-38E0-6983-3151F81D0EF0}"/>
              </a:ext>
            </a:extLst>
          </p:cNvPr>
          <p:cNvPicPr>
            <a:picLocks noGrp="1" noChangeAspect="1"/>
          </p:cNvPicPr>
          <p:nvPr>
            <p:ph idx="1"/>
          </p:nvPr>
        </p:nvPicPr>
        <p:blipFill>
          <a:blip r:embed="rId4"/>
          <a:stretch>
            <a:fillRect/>
          </a:stretch>
        </p:blipFill>
        <p:spPr>
          <a:xfrm>
            <a:off x="711896" y="2564015"/>
            <a:ext cx="8348574" cy="1398386"/>
          </a:xfrm>
          <a:prstGeom prst="rect">
            <a:avLst/>
          </a:prstGeom>
        </p:spPr>
      </p:pic>
      <p:pic>
        <p:nvPicPr>
          <p:cNvPr id="5" name="Graphic 4" descr="Checkmark with solid fill">
            <a:extLst>
              <a:ext uri="{FF2B5EF4-FFF2-40B4-BE49-F238E27FC236}">
                <a16:creationId xmlns:a16="http://schemas.microsoft.com/office/drawing/2014/main" id="{D1E14AB9-2737-BE48-682F-C1C3552A8C1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484834" y="1037780"/>
            <a:ext cx="450846" cy="450846"/>
          </a:xfrm>
          <a:prstGeom prst="rect">
            <a:avLst/>
          </a:prstGeom>
        </p:spPr>
      </p:pic>
    </p:spTree>
    <p:extLst>
      <p:ext uri="{BB962C8B-B14F-4D97-AF65-F5344CB8AC3E}">
        <p14:creationId xmlns:p14="http://schemas.microsoft.com/office/powerpoint/2010/main" val="25279712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33007-4C16-A84F-EFA1-9AA55E09771E}"/>
              </a:ext>
            </a:extLst>
          </p:cNvPr>
          <p:cNvSpPr>
            <a:spLocks noGrp="1"/>
          </p:cNvSpPr>
          <p:nvPr>
            <p:ph type="title"/>
          </p:nvPr>
        </p:nvSpPr>
        <p:spPr/>
        <p:txBody>
          <a:bodyPr/>
          <a:lstStyle/>
          <a:p>
            <a:r>
              <a:rPr lang="en-US" dirty="0"/>
              <a:t>Avoid these pitfalls that cause delays:</a:t>
            </a:r>
          </a:p>
        </p:txBody>
      </p:sp>
      <p:sp>
        <p:nvSpPr>
          <p:cNvPr id="3" name="Content Placeholder 2">
            <a:extLst>
              <a:ext uri="{FF2B5EF4-FFF2-40B4-BE49-F238E27FC236}">
                <a16:creationId xmlns:a16="http://schemas.microsoft.com/office/drawing/2014/main" id="{6A271ABB-5BBF-ABEF-7399-F4931776F453}"/>
              </a:ext>
            </a:extLst>
          </p:cNvPr>
          <p:cNvSpPr>
            <a:spLocks noGrp="1"/>
          </p:cNvSpPr>
          <p:nvPr>
            <p:ph idx="1"/>
          </p:nvPr>
        </p:nvSpPr>
        <p:spPr>
          <a:xfrm>
            <a:off x="914400" y="1853755"/>
            <a:ext cx="7619999" cy="3937445"/>
          </a:xfrm>
        </p:spPr>
        <p:txBody>
          <a:bodyPr>
            <a:normAutofit lnSpcReduction="10000"/>
          </a:bodyPr>
          <a:lstStyle/>
          <a:p>
            <a:r>
              <a:rPr lang="en-US" sz="1600" dirty="0"/>
              <a:t>not using current consent form &amp; protocol templates</a:t>
            </a:r>
          </a:p>
          <a:p>
            <a:r>
              <a:rPr lang="en-US" sz="1600" dirty="0"/>
              <a:t>removing/altering template language in those documents</a:t>
            </a:r>
          </a:p>
          <a:p>
            <a:r>
              <a:rPr lang="en-US" sz="1600" dirty="0"/>
              <a:t>submitting conflicting information to the IRB (# enrolled, time in study, procedures, risks, compensation, etc.)</a:t>
            </a:r>
          </a:p>
          <a:p>
            <a:r>
              <a:rPr lang="en-US" sz="1600" dirty="0"/>
              <a:t>not being clear regarding research specific procedures and those being done regardless of whether participant joins study (research vs. usual care)</a:t>
            </a:r>
          </a:p>
          <a:p>
            <a:r>
              <a:rPr lang="en-US" sz="1600" dirty="0"/>
              <a:t>adding grant/collaborators to existing studies for SDA which requires a separate IRB submission</a:t>
            </a:r>
          </a:p>
          <a:p>
            <a:r>
              <a:rPr lang="en-US" sz="1600" dirty="0"/>
              <a:t>Adding staff using the External Staff option. Please do not use this. We use an external team member list instead and you will need to reach out to the reliance team before adding external collaborators. </a:t>
            </a:r>
          </a:p>
          <a:p>
            <a:pPr marL="0" indent="0">
              <a:buNone/>
            </a:pPr>
            <a:endParaRPr lang="en-US" dirty="0"/>
          </a:p>
          <a:p>
            <a:pPr lvl="1"/>
            <a:endParaRPr lang="en-US" dirty="0"/>
          </a:p>
          <a:p>
            <a:endParaRPr lang="en-US" dirty="0"/>
          </a:p>
        </p:txBody>
      </p:sp>
      <p:sp>
        <p:nvSpPr>
          <p:cNvPr id="4" name="Slide Number Placeholder 3">
            <a:extLst>
              <a:ext uri="{FF2B5EF4-FFF2-40B4-BE49-F238E27FC236}">
                <a16:creationId xmlns:a16="http://schemas.microsoft.com/office/drawing/2014/main" id="{31B09359-34AE-AC3A-636D-FF477E346BA4}"/>
              </a:ext>
            </a:extLst>
          </p:cNvPr>
          <p:cNvSpPr>
            <a:spLocks noGrp="1"/>
          </p:cNvSpPr>
          <p:nvPr>
            <p:ph type="sldNum" sz="quarter" idx="12"/>
          </p:nvPr>
        </p:nvSpPr>
        <p:spPr/>
        <p:txBody>
          <a:bodyPr/>
          <a:lstStyle/>
          <a:p>
            <a:pPr>
              <a:defRPr/>
            </a:pPr>
            <a:fld id="{EEA8B776-996E-4E7B-855B-17890E749604}" type="slidenum">
              <a:rPr lang="en-US" smtClean="0">
                <a:solidFill>
                  <a:srgbClr val="A8CDD7">
                    <a:shade val="75000"/>
                  </a:srgbClr>
                </a:solidFill>
              </a:rPr>
              <a:pPr>
                <a:defRPr/>
              </a:pPr>
              <a:t>22</a:t>
            </a:fld>
            <a:endParaRPr lang="en-US" dirty="0">
              <a:solidFill>
                <a:srgbClr val="A8CDD7">
                  <a:shade val="75000"/>
                </a:srgbClr>
              </a:solidFill>
            </a:endParaRPr>
          </a:p>
        </p:txBody>
      </p:sp>
    </p:spTree>
    <p:extLst>
      <p:ext uri="{BB962C8B-B14F-4D97-AF65-F5344CB8AC3E}">
        <p14:creationId xmlns:p14="http://schemas.microsoft.com/office/powerpoint/2010/main" val="21456890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35C3D674-3D59-4E93-80CA-0C0A9095E8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Connector 24">
            <a:extLst>
              <a:ext uri="{FF2B5EF4-FFF2-40B4-BE49-F238E27FC236}">
                <a16:creationId xmlns:a16="http://schemas.microsoft.com/office/drawing/2014/main" id="{C884B8F8-FDC9-498B-9960-5D7260AFCB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90422" y="1847088"/>
            <a:ext cx="3133029"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8" name="Title 7">
            <a:extLst>
              <a:ext uri="{FF2B5EF4-FFF2-40B4-BE49-F238E27FC236}">
                <a16:creationId xmlns:a16="http://schemas.microsoft.com/office/drawing/2014/main" id="{496DCFD5-530F-08F8-8BEC-092603591F89}"/>
              </a:ext>
            </a:extLst>
          </p:cNvPr>
          <p:cNvSpPr>
            <a:spLocks noGrp="1"/>
          </p:cNvSpPr>
          <p:nvPr>
            <p:ph type="title"/>
          </p:nvPr>
        </p:nvSpPr>
        <p:spPr>
          <a:xfrm>
            <a:off x="1091068" y="627106"/>
            <a:ext cx="3132383" cy="1049235"/>
          </a:xfrm>
        </p:spPr>
        <p:txBody>
          <a:bodyPr>
            <a:normAutofit/>
          </a:bodyPr>
          <a:lstStyle/>
          <a:p>
            <a:r>
              <a:rPr lang="en-US" sz="2200" dirty="0"/>
              <a:t>What to do when you have questions</a:t>
            </a:r>
          </a:p>
        </p:txBody>
      </p:sp>
      <p:sp>
        <p:nvSpPr>
          <p:cNvPr id="27" name="Rectangle 26">
            <a:extLst>
              <a:ext uri="{FF2B5EF4-FFF2-40B4-BE49-F238E27FC236}">
                <a16:creationId xmlns:a16="http://schemas.microsoft.com/office/drawing/2014/main" id="{EF2A81E1-BCBE-426B-8C09-33274E69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9144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9" name="Content Placeholder 8">
            <a:extLst>
              <a:ext uri="{FF2B5EF4-FFF2-40B4-BE49-F238E27FC236}">
                <a16:creationId xmlns:a16="http://schemas.microsoft.com/office/drawing/2014/main" id="{2815FA39-C129-D581-84D1-77192A66CED5}"/>
              </a:ext>
            </a:extLst>
          </p:cNvPr>
          <p:cNvSpPr>
            <a:spLocks noGrp="1"/>
          </p:cNvSpPr>
          <p:nvPr>
            <p:ph idx="1"/>
          </p:nvPr>
        </p:nvSpPr>
        <p:spPr>
          <a:xfrm>
            <a:off x="304800" y="1853755"/>
            <a:ext cx="5562600" cy="4105939"/>
          </a:xfrm>
        </p:spPr>
        <p:txBody>
          <a:bodyPr>
            <a:normAutofit fontScale="77500" lnSpcReduction="20000"/>
          </a:bodyPr>
          <a:lstStyle/>
          <a:p>
            <a:pPr marL="457200" indent="-457200">
              <a:lnSpc>
                <a:spcPct val="110000"/>
              </a:lnSpc>
              <a:buFont typeface="+mj-lt"/>
              <a:buAutoNum type="arabicPeriod"/>
            </a:pPr>
            <a:r>
              <a:rPr lang="en-US" dirty="0"/>
              <a:t>Review guidance on our website:  </a:t>
            </a:r>
            <a:r>
              <a:rPr lang="en-US" dirty="0">
                <a:hlinkClick r:id="rId2"/>
              </a:rPr>
              <a:t>https://irb.emory.edu/</a:t>
            </a:r>
            <a:r>
              <a:rPr lang="en-US" dirty="0"/>
              <a:t> </a:t>
            </a:r>
          </a:p>
          <a:p>
            <a:pPr marL="457200" indent="-457200">
              <a:lnSpc>
                <a:spcPct val="110000"/>
              </a:lnSpc>
              <a:buFont typeface="+mj-lt"/>
              <a:buAutoNum type="arabicPeriod"/>
            </a:pPr>
            <a:r>
              <a:rPr lang="en-US" dirty="0"/>
              <a:t>Review Insight training materials: </a:t>
            </a:r>
            <a:r>
              <a:rPr lang="en-US" dirty="0">
                <a:hlinkClick r:id="rId3"/>
              </a:rPr>
              <a:t>https://emory.sharepoint.com/sites/Insight/SitePages/Reference-Library.aspx</a:t>
            </a:r>
            <a:r>
              <a:rPr lang="en-US" dirty="0"/>
              <a:t> </a:t>
            </a:r>
          </a:p>
          <a:p>
            <a:pPr marL="457200" indent="-457200">
              <a:lnSpc>
                <a:spcPct val="110000"/>
              </a:lnSpc>
              <a:buFont typeface="+mj-lt"/>
              <a:buAutoNum type="arabicPeriod"/>
            </a:pPr>
            <a:r>
              <a:rPr lang="en-US" dirty="0"/>
              <a:t>If your question is about an </a:t>
            </a:r>
            <a:r>
              <a:rPr lang="en-US" b="1" dirty="0"/>
              <a:t>existing</a:t>
            </a:r>
            <a:r>
              <a:rPr lang="en-US" dirty="0"/>
              <a:t> submission, email the analyst screening it.  You can see the analyst name on the right column (expedited screener or full board screener).  You can find contact information on our Contact Us page.  Please refrain from contacting the reviewer since they are busy faculty. Contact the </a:t>
            </a:r>
            <a:r>
              <a:rPr lang="en-US"/>
              <a:t>IRB instead. </a:t>
            </a:r>
            <a:r>
              <a:rPr lang="en-US" dirty="0">
                <a:hlinkClick r:id="rId4"/>
              </a:rPr>
              <a:t>https://irb.emory.edu/about/contact/index.html</a:t>
            </a:r>
            <a:r>
              <a:rPr lang="en-US" dirty="0"/>
              <a:t> </a:t>
            </a:r>
          </a:p>
          <a:p>
            <a:pPr marL="457200" indent="-457200">
              <a:lnSpc>
                <a:spcPct val="110000"/>
              </a:lnSpc>
              <a:buFont typeface="+mj-lt"/>
              <a:buAutoNum type="arabicPeriod"/>
            </a:pPr>
            <a:r>
              <a:rPr lang="en-US" dirty="0"/>
              <a:t>If your question is about a </a:t>
            </a:r>
            <a:r>
              <a:rPr lang="en-US" b="1" dirty="0"/>
              <a:t>future</a:t>
            </a:r>
            <a:r>
              <a:rPr lang="en-US" dirty="0"/>
              <a:t> IRB submission or a </a:t>
            </a:r>
            <a:r>
              <a:rPr lang="en-US" b="1" dirty="0"/>
              <a:t>general</a:t>
            </a:r>
            <a:r>
              <a:rPr lang="en-US" dirty="0"/>
              <a:t> question, email our listserv at </a:t>
            </a:r>
            <a:r>
              <a:rPr lang="en-US" dirty="0">
                <a:hlinkClick r:id="rId5"/>
              </a:rPr>
              <a:t>IRB@emory.edu</a:t>
            </a:r>
            <a:r>
              <a:rPr lang="en-US" dirty="0"/>
              <a:t>.</a:t>
            </a:r>
          </a:p>
          <a:p>
            <a:pPr marL="457200" indent="-457200">
              <a:lnSpc>
                <a:spcPct val="110000"/>
              </a:lnSpc>
              <a:buFont typeface="+mj-lt"/>
              <a:buAutoNum type="arabicPeriod"/>
            </a:pPr>
            <a:r>
              <a:rPr lang="en-US" dirty="0"/>
              <a:t>If your question is about </a:t>
            </a:r>
            <a:r>
              <a:rPr lang="en-US" b="1" dirty="0"/>
              <a:t>reliance,</a:t>
            </a:r>
            <a:r>
              <a:rPr lang="en-US" dirty="0"/>
              <a:t> email the reliance team at irb.reliance@emory.edu.</a:t>
            </a:r>
          </a:p>
          <a:p>
            <a:pPr marL="457200" indent="-457200">
              <a:lnSpc>
                <a:spcPct val="110000"/>
              </a:lnSpc>
              <a:buFont typeface="+mj-lt"/>
              <a:buAutoNum type="arabicPeriod"/>
            </a:pPr>
            <a:endParaRPr lang="en-US" sz="1100" dirty="0"/>
          </a:p>
        </p:txBody>
      </p:sp>
      <p:pic>
        <p:nvPicPr>
          <p:cNvPr id="20" name="Graphic 19" descr="Questions">
            <a:extLst>
              <a:ext uri="{FF2B5EF4-FFF2-40B4-BE49-F238E27FC236}">
                <a16:creationId xmlns:a16="http://schemas.microsoft.com/office/drawing/2014/main" id="{82F2AFBB-0828-A065-E2B1-A6C63C8C3DE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562600" y="199093"/>
            <a:ext cx="3720331" cy="3720331"/>
          </a:xfrm>
          <a:prstGeom prst="rect">
            <a:avLst/>
          </a:prstGeom>
        </p:spPr>
      </p:pic>
      <p:pic>
        <p:nvPicPr>
          <p:cNvPr id="29" name="Picture 28">
            <a:extLst>
              <a:ext uri="{FF2B5EF4-FFF2-40B4-BE49-F238E27FC236}">
                <a16:creationId xmlns:a16="http://schemas.microsoft.com/office/drawing/2014/main" id="{39D1DDD4-5BB3-45BA-B9B3-06B62299AD7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t="1538" b="-1538"/>
          <a:stretch/>
        </p:blipFill>
        <p:spPr bwMode="black">
          <a:xfrm>
            <a:off x="0" y="6126480"/>
            <a:ext cx="9144000" cy="742950"/>
          </a:xfrm>
          <a:prstGeom prst="rect">
            <a:avLst/>
          </a:prstGeom>
        </p:spPr>
      </p:pic>
      <p:cxnSp>
        <p:nvCxnSpPr>
          <p:cNvPr id="31" name="Straight Connector 30">
            <a:extLst>
              <a:ext uri="{FF2B5EF4-FFF2-40B4-BE49-F238E27FC236}">
                <a16:creationId xmlns:a16="http://schemas.microsoft.com/office/drawing/2014/main" id="{A24DAE64-2302-42EA-8239-F2F0775CA5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857250"/>
            <a:ext cx="9143999" cy="51430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11" name="Title 10">
            <a:extLst>
              <a:ext uri="{FF2B5EF4-FFF2-40B4-BE49-F238E27FC236}">
                <a16:creationId xmlns:a16="http://schemas.microsoft.com/office/drawing/2014/main" id="{1229AEF9-E2AD-B106-F7D7-90B607174A48}"/>
              </a:ext>
            </a:extLst>
          </p:cNvPr>
          <p:cNvSpPr>
            <a:spLocks noGrp="1"/>
          </p:cNvSpPr>
          <p:nvPr>
            <p:ph type="title"/>
          </p:nvPr>
        </p:nvSpPr>
        <p:spPr>
          <a:xfrm>
            <a:off x="835357" y="3077787"/>
            <a:ext cx="3027251" cy="1790700"/>
          </a:xfrm>
        </p:spPr>
        <p:txBody>
          <a:bodyPr vert="horz" lIns="68580" tIns="34290" rIns="68580" bIns="34290" rtlCol="0" anchor="t">
            <a:normAutofit/>
          </a:bodyPr>
          <a:lstStyle/>
          <a:p>
            <a:r>
              <a:rPr lang="en-US" sz="4050"/>
              <a:t>Questions? Comments?</a:t>
            </a:r>
          </a:p>
        </p:txBody>
      </p:sp>
      <p:sp>
        <p:nvSpPr>
          <p:cNvPr id="12" name="Text Placeholder 11">
            <a:extLst>
              <a:ext uri="{FF2B5EF4-FFF2-40B4-BE49-F238E27FC236}">
                <a16:creationId xmlns:a16="http://schemas.microsoft.com/office/drawing/2014/main" id="{ADAA2750-3469-E7C2-538E-4B0BA84036EB}"/>
              </a:ext>
            </a:extLst>
          </p:cNvPr>
          <p:cNvSpPr>
            <a:spLocks noGrp="1"/>
          </p:cNvSpPr>
          <p:nvPr>
            <p:ph type="body" idx="1"/>
          </p:nvPr>
        </p:nvSpPr>
        <p:spPr>
          <a:xfrm>
            <a:off x="835357" y="1572028"/>
            <a:ext cx="3027250" cy="1282387"/>
          </a:xfrm>
        </p:spPr>
        <p:txBody>
          <a:bodyPr vert="horz" lIns="68580" tIns="34290" rIns="68580" bIns="34290" rtlCol="0" anchor="b">
            <a:normAutofit/>
          </a:bodyPr>
          <a:lstStyle/>
          <a:p>
            <a:r>
              <a:rPr lang="en-US" sz="1500">
                <a:solidFill>
                  <a:schemeClr val="tx1"/>
                </a:solidFill>
              </a:rPr>
              <a:t>Please let us know what you think of this webinar!</a:t>
            </a:r>
          </a:p>
        </p:txBody>
      </p:sp>
      <p:grpSp>
        <p:nvGrpSpPr>
          <p:cNvPr id="1033" name="Group 1032">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095994"/>
            <a:ext cx="548641" cy="505095"/>
            <a:chOff x="3940602" y="308034"/>
            <a:chExt cx="2116791" cy="3428999"/>
          </a:xfrm>
          <a:solidFill>
            <a:schemeClr val="accent4"/>
          </a:solidFill>
        </p:grpSpPr>
        <p:sp>
          <p:nvSpPr>
            <p:cNvPr id="1034" name="Rectangle 1033">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1035" name="Rectangle 1034">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1036" name="Rectangle 1035">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grpSp>
      <p:sp>
        <p:nvSpPr>
          <p:cNvPr id="1038" name="Rectangle 1037">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23252" y="857250"/>
            <a:ext cx="1120748" cy="51435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1040" name="Rectangle 103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64357" y="1151164"/>
            <a:ext cx="4507025" cy="451280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pic>
        <p:nvPicPr>
          <p:cNvPr id="1026" name="Picture 2">
            <a:extLst>
              <a:ext uri="{FF2B5EF4-FFF2-40B4-BE49-F238E27FC236}">
                <a16:creationId xmlns:a16="http://schemas.microsoft.com/office/drawing/2014/main" id="{AAA76D43-1773-27BC-BD60-7933599EB74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441869" y="1419197"/>
            <a:ext cx="4152001" cy="3975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48471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5" name="Title 1"/>
          <p:cNvSpPr>
            <a:spLocks noGrp="1"/>
          </p:cNvSpPr>
          <p:nvPr>
            <p:ph type="title"/>
          </p:nvPr>
        </p:nvSpPr>
        <p:spPr/>
        <p:txBody>
          <a:bodyPr/>
          <a:lstStyle/>
          <a:p>
            <a:pPr eaLnBrk="1" hangingPunct="1"/>
            <a:r>
              <a:rPr lang="en-US" altLang="en-US" dirty="0">
                <a:solidFill>
                  <a:schemeClr val="accent1"/>
                </a:solidFill>
              </a:rPr>
              <a:t>Today’s agenda</a:t>
            </a:r>
          </a:p>
        </p:txBody>
      </p:sp>
      <p:sp>
        <p:nvSpPr>
          <p:cNvPr id="248836" name="Content Placeholder 2"/>
          <p:cNvSpPr>
            <a:spLocks noGrp="1"/>
          </p:cNvSpPr>
          <p:nvPr>
            <p:ph idx="1"/>
          </p:nvPr>
        </p:nvSpPr>
        <p:spPr>
          <a:xfrm>
            <a:off x="762000" y="1981200"/>
            <a:ext cx="5472112" cy="3730625"/>
          </a:xfrm>
        </p:spPr>
        <p:txBody>
          <a:bodyPr>
            <a:normAutofit/>
          </a:bodyPr>
          <a:lstStyle/>
          <a:p>
            <a:pPr marL="230188" indent="-230188" eaLnBrk="1" hangingPunct="1">
              <a:lnSpc>
                <a:spcPct val="90000"/>
              </a:lnSpc>
              <a:buFont typeface="Courier New" panose="02070309020205020404" pitchFamily="49" charset="0"/>
              <a:buChar char="o"/>
            </a:pPr>
            <a:r>
              <a:rPr lang="en-US" altLang="en-US" sz="2400" dirty="0"/>
              <a:t>Where to Find Information on Website</a:t>
            </a:r>
          </a:p>
          <a:p>
            <a:pPr marL="230188" indent="-230188" eaLnBrk="1" hangingPunct="1">
              <a:lnSpc>
                <a:spcPct val="90000"/>
              </a:lnSpc>
              <a:buFont typeface="Courier New" panose="02070309020205020404" pitchFamily="49" charset="0"/>
              <a:buChar char="o"/>
            </a:pPr>
            <a:r>
              <a:rPr lang="en-US" altLang="en-US" sz="2400" dirty="0"/>
              <a:t>Where to Find Help with Insight</a:t>
            </a:r>
          </a:p>
          <a:p>
            <a:pPr marL="230188" indent="-230188" eaLnBrk="1" hangingPunct="1">
              <a:lnSpc>
                <a:spcPct val="90000"/>
              </a:lnSpc>
              <a:buFont typeface="Courier New" panose="02070309020205020404" pitchFamily="49" charset="0"/>
              <a:buChar char="o"/>
            </a:pPr>
            <a:r>
              <a:rPr lang="en-US" altLang="en-US" sz="2400" dirty="0"/>
              <a:t>Differences Between Insight and </a:t>
            </a:r>
            <a:r>
              <a:rPr lang="en-US" altLang="en-US" sz="2400" dirty="0" err="1"/>
              <a:t>eIRB</a:t>
            </a:r>
            <a:endParaRPr lang="en-US" altLang="en-US" sz="2400" dirty="0"/>
          </a:p>
          <a:p>
            <a:pPr marL="230188" indent="-230188" eaLnBrk="1" hangingPunct="1">
              <a:lnSpc>
                <a:spcPct val="90000"/>
              </a:lnSpc>
              <a:buFont typeface="Courier New" panose="02070309020205020404" pitchFamily="49" charset="0"/>
              <a:buChar char="o"/>
            </a:pPr>
            <a:r>
              <a:rPr lang="en-US" altLang="en-US" sz="2400" dirty="0"/>
              <a:t>Insight Submission Tips</a:t>
            </a:r>
          </a:p>
          <a:p>
            <a:pPr marL="230188" indent="-230188" eaLnBrk="1" hangingPunct="1">
              <a:lnSpc>
                <a:spcPct val="90000"/>
              </a:lnSpc>
              <a:buFont typeface="Courier New" panose="02070309020205020404" pitchFamily="49" charset="0"/>
              <a:buChar char="o"/>
            </a:pPr>
            <a:r>
              <a:rPr lang="en-US" altLang="en-US" sz="2400" dirty="0"/>
              <a:t>Completing Forms</a:t>
            </a:r>
          </a:p>
          <a:p>
            <a:pPr marL="230188" indent="-230188" eaLnBrk="1" hangingPunct="1">
              <a:lnSpc>
                <a:spcPct val="90000"/>
              </a:lnSpc>
              <a:buFont typeface="Courier New" panose="02070309020205020404" pitchFamily="49" charset="0"/>
              <a:buChar char="o"/>
            </a:pPr>
            <a:r>
              <a:rPr lang="en-US" altLang="en-US" sz="2400" dirty="0"/>
              <a:t>Pitfalls to Avoid that Cause Delays</a:t>
            </a:r>
          </a:p>
          <a:p>
            <a:pPr marL="230188" indent="-230188">
              <a:buFont typeface="Courier New" panose="02070309020205020404" pitchFamily="49" charset="0"/>
              <a:buChar char="o"/>
              <a:defRPr/>
            </a:pPr>
            <a:r>
              <a:rPr lang="en-US" sz="2400" dirty="0"/>
              <a:t>What to do when you have questions</a:t>
            </a:r>
          </a:p>
          <a:p>
            <a:pPr eaLnBrk="1" hangingPunct="1">
              <a:lnSpc>
                <a:spcPct val="90000"/>
              </a:lnSpc>
            </a:pPr>
            <a:endParaRPr lang="en-US" altLang="en-US" dirty="0"/>
          </a:p>
          <a:p>
            <a:pPr eaLnBrk="1" hangingPunct="1">
              <a:lnSpc>
                <a:spcPct val="90000"/>
              </a:lnSpc>
            </a:pPr>
            <a:endParaRPr lang="en-US" altLang="en-US" dirty="0"/>
          </a:p>
          <a:p>
            <a:pPr eaLnBrk="1" hangingPunct="1">
              <a:lnSpc>
                <a:spcPct val="90000"/>
              </a:lnSpc>
            </a:pPr>
            <a:endParaRPr lang="en-US" altLang="en-US" dirty="0"/>
          </a:p>
          <a:p>
            <a:pPr eaLnBrk="1" hangingPunct="1">
              <a:lnSpc>
                <a:spcPct val="90000"/>
              </a:lnSpc>
            </a:pPr>
            <a:endParaRPr lang="en-US" altLang="en-US" dirty="0"/>
          </a:p>
          <a:p>
            <a:pPr eaLnBrk="1" hangingPunct="1">
              <a:lnSpc>
                <a:spcPct val="90000"/>
              </a:lnSpc>
            </a:pPr>
            <a:endParaRPr lang="en-US" altLang="en-US" dirty="0"/>
          </a:p>
          <a:p>
            <a:pPr eaLnBrk="1" hangingPunct="1">
              <a:lnSpc>
                <a:spcPct val="90000"/>
              </a:lnSpc>
            </a:pPr>
            <a:endParaRPr lang="en-US" altLang="en-US" dirty="0"/>
          </a:p>
          <a:p>
            <a:pPr eaLnBrk="1" hangingPunct="1">
              <a:lnSpc>
                <a:spcPct val="90000"/>
              </a:lnSpc>
            </a:pPr>
            <a:endParaRPr lang="en-US" altLang="en-US" dirty="0"/>
          </a:p>
          <a:p>
            <a:pPr eaLnBrk="1" hangingPunct="1">
              <a:lnSpc>
                <a:spcPct val="90000"/>
              </a:lnSpc>
            </a:pPr>
            <a:endParaRPr lang="en-US" altLang="en-US" dirty="0"/>
          </a:p>
        </p:txBody>
      </p:sp>
      <p:sp>
        <p:nvSpPr>
          <p:cNvPr id="24883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lvl1pPr eaLnBrk="0" hangingPunct="0">
              <a:spcBef>
                <a:spcPct val="20000"/>
              </a:spcBef>
              <a:buClr>
                <a:schemeClr val="accent1"/>
              </a:buClr>
              <a:buSzPct val="85000"/>
              <a:buFont typeface="Wingdings 2" pitchFamily="18" charset="2"/>
              <a:buChar char=""/>
              <a:defRPr sz="2700">
                <a:solidFill>
                  <a:schemeClr val="tx1"/>
                </a:solidFill>
                <a:latin typeface="Calibri" pitchFamily="34"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Calibri" pitchFamily="34" charset="0"/>
              </a:defRPr>
            </a:lvl2pPr>
            <a:lvl3pPr marL="1143000" indent="-228600" eaLnBrk="0" hangingPunct="0">
              <a:spcBef>
                <a:spcPct val="20000"/>
              </a:spcBef>
              <a:buClr>
                <a:srgbClr val="A28E6A"/>
              </a:buClr>
              <a:buSzPct val="75000"/>
              <a:buFont typeface="Wingdings 2" pitchFamily="18" charset="2"/>
              <a:buChar char=""/>
              <a:defRPr sz="2000">
                <a:solidFill>
                  <a:schemeClr val="tx1"/>
                </a:solidFill>
                <a:latin typeface="Calibri" pitchFamily="34" charset="0"/>
              </a:defRPr>
            </a:lvl3pPr>
            <a:lvl4pPr marL="1600200" indent="-228600" eaLnBrk="0" hangingPunct="0">
              <a:spcBef>
                <a:spcPct val="20000"/>
              </a:spcBef>
              <a:buClr>
                <a:srgbClr val="956251"/>
              </a:buClr>
              <a:buSzPct val="70000"/>
              <a:buFont typeface="Wingdings" pitchFamily="2" charset="2"/>
              <a:buChar char=""/>
              <a:defRPr sz="2000">
                <a:solidFill>
                  <a:schemeClr val="tx2"/>
                </a:solidFill>
                <a:latin typeface="Calibri" pitchFamily="34" charset="0"/>
              </a:defRPr>
            </a:lvl4pPr>
            <a:lvl5pPr marL="2057400" indent="-228600" eaLnBrk="0" hangingPunct="0">
              <a:spcBef>
                <a:spcPct val="20000"/>
              </a:spcBef>
              <a:buClr>
                <a:srgbClr val="918485"/>
              </a:buClr>
              <a:buChar char="•"/>
              <a:defRPr>
                <a:solidFill>
                  <a:schemeClr val="tx1"/>
                </a:solidFill>
                <a:latin typeface="Calibri" pitchFamily="34" charset="0"/>
              </a:defRPr>
            </a:lvl5pPr>
            <a:lvl6pPr marL="2514600" indent="-228600" eaLnBrk="0" fontAlgn="base" hangingPunct="0">
              <a:spcBef>
                <a:spcPct val="20000"/>
              </a:spcBef>
              <a:spcAft>
                <a:spcPct val="0"/>
              </a:spcAft>
              <a:buClr>
                <a:srgbClr val="918485"/>
              </a:buClr>
              <a:buChar char="•"/>
              <a:defRPr>
                <a:solidFill>
                  <a:schemeClr val="tx1"/>
                </a:solidFill>
                <a:latin typeface="Calibri" pitchFamily="34" charset="0"/>
              </a:defRPr>
            </a:lvl6pPr>
            <a:lvl7pPr marL="2971800" indent="-228600" eaLnBrk="0" fontAlgn="base" hangingPunct="0">
              <a:spcBef>
                <a:spcPct val="20000"/>
              </a:spcBef>
              <a:spcAft>
                <a:spcPct val="0"/>
              </a:spcAft>
              <a:buClr>
                <a:srgbClr val="918485"/>
              </a:buClr>
              <a:buChar char="•"/>
              <a:defRPr>
                <a:solidFill>
                  <a:schemeClr val="tx1"/>
                </a:solidFill>
                <a:latin typeface="Calibri" pitchFamily="34" charset="0"/>
              </a:defRPr>
            </a:lvl7pPr>
            <a:lvl8pPr marL="3429000" indent="-228600" eaLnBrk="0" fontAlgn="base" hangingPunct="0">
              <a:spcBef>
                <a:spcPct val="20000"/>
              </a:spcBef>
              <a:spcAft>
                <a:spcPct val="0"/>
              </a:spcAft>
              <a:buClr>
                <a:srgbClr val="918485"/>
              </a:buClr>
              <a:buChar char="•"/>
              <a:defRPr>
                <a:solidFill>
                  <a:schemeClr val="tx1"/>
                </a:solidFill>
                <a:latin typeface="Calibri" pitchFamily="34" charset="0"/>
              </a:defRPr>
            </a:lvl8pPr>
            <a:lvl9pPr marL="3886200" indent="-228600" eaLnBrk="0" fontAlgn="base" hangingPunct="0">
              <a:spcBef>
                <a:spcPct val="20000"/>
              </a:spcBef>
              <a:spcAft>
                <a:spcPct val="0"/>
              </a:spcAft>
              <a:buClr>
                <a:srgbClr val="918485"/>
              </a:buClr>
              <a:buChar char="•"/>
              <a:defRPr>
                <a:solidFill>
                  <a:schemeClr val="tx1"/>
                </a:solidFill>
                <a:latin typeface="Calibri" pitchFamily="34" charset="0"/>
              </a:defRPr>
            </a:lvl9pPr>
          </a:lstStyle>
          <a:p>
            <a:pPr eaLnBrk="1" hangingPunct="1">
              <a:spcBef>
                <a:spcPct val="0"/>
              </a:spcBef>
              <a:buClrTx/>
              <a:buSzTx/>
              <a:buFontTx/>
              <a:buNone/>
            </a:pPr>
            <a:fld id="{ABB511CD-52CB-454D-B5B8-098A3F704424}" type="slidenum">
              <a:rPr lang="en-US" altLang="en-US" sz="1600" smtClean="0">
                <a:solidFill>
                  <a:srgbClr val="A79985"/>
                </a:solidFill>
                <a:latin typeface="Arial" charset="0"/>
              </a:rPr>
              <a:pPr eaLnBrk="1" hangingPunct="1">
                <a:spcBef>
                  <a:spcPct val="0"/>
                </a:spcBef>
                <a:buClrTx/>
                <a:buSzTx/>
                <a:buFontTx/>
                <a:buNone/>
              </a:pPr>
              <a:t>3</a:t>
            </a:fld>
            <a:endParaRPr lang="en-US" altLang="en-US" sz="1600" dirty="0">
              <a:solidFill>
                <a:srgbClr val="A79985"/>
              </a:solidFill>
              <a:latin typeface="Arial" charset="0"/>
            </a:endParaRPr>
          </a:p>
        </p:txBody>
      </p:sp>
      <p:pic>
        <p:nvPicPr>
          <p:cNvPr id="24883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4112" y="3200400"/>
            <a:ext cx="2619375" cy="174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259111" name="Rectangle 259110">
            <a:extLst>
              <a:ext uri="{FF2B5EF4-FFF2-40B4-BE49-F238E27FC236}">
                <a16:creationId xmlns:a16="http://schemas.microsoft.com/office/drawing/2014/main" id="{C630F413-44CE-4746-9821-9E0107978E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9113" name="Rectangle 259112">
            <a:extLst>
              <a:ext uri="{FF2B5EF4-FFF2-40B4-BE49-F238E27FC236}">
                <a16:creationId xmlns:a16="http://schemas.microsoft.com/office/drawing/2014/main" id="{22D671B1-B099-4F9C-B9CC-9D22B4DAF8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9144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59075" name="Title 1"/>
          <p:cNvSpPr>
            <a:spLocks noGrp="1"/>
          </p:cNvSpPr>
          <p:nvPr>
            <p:ph type="title"/>
          </p:nvPr>
        </p:nvSpPr>
        <p:spPr>
          <a:xfrm>
            <a:off x="5666994" y="707475"/>
            <a:ext cx="2368182" cy="1312001"/>
          </a:xfrm>
        </p:spPr>
        <p:txBody>
          <a:bodyPr anchor="t">
            <a:normAutofit/>
          </a:bodyPr>
          <a:lstStyle/>
          <a:p>
            <a:pPr eaLnBrk="1" hangingPunct="1"/>
            <a:r>
              <a:rPr lang="en-US" altLang="en-US" sz="2200"/>
              <a:t>Where to find information on the IRB website</a:t>
            </a:r>
          </a:p>
        </p:txBody>
      </p:sp>
      <p:cxnSp>
        <p:nvCxnSpPr>
          <p:cNvPr id="259115" name="Straight Connector 259114">
            <a:extLst>
              <a:ext uri="{FF2B5EF4-FFF2-40B4-BE49-F238E27FC236}">
                <a16:creationId xmlns:a16="http://schemas.microsoft.com/office/drawing/2014/main" id="{7552FBEF-FA69-427B-8245-0A518E0513D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66994" y="2146542"/>
            <a:ext cx="236818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59117" name="Title 1">
            <a:extLst>
              <a:ext uri="{FF2B5EF4-FFF2-40B4-BE49-F238E27FC236}">
                <a16:creationId xmlns:a16="http://schemas.microsoft.com/office/drawing/2014/main" id="{898488B7-DBD3-40E7-B54B-4DA6C5693EF3}"/>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8685" y="3122496"/>
            <a:ext cx="2647617"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endParaRPr lang="en-US" dirty="0"/>
          </a:p>
        </p:txBody>
      </p:sp>
      <p:pic>
        <p:nvPicPr>
          <p:cNvPr id="5" name="Picture 4">
            <a:extLst>
              <a:ext uri="{FF2B5EF4-FFF2-40B4-BE49-F238E27FC236}">
                <a16:creationId xmlns:a16="http://schemas.microsoft.com/office/drawing/2014/main" id="{275FC293-5A41-3DBC-9786-6C4434D1315B}"/>
              </a:ext>
            </a:extLst>
          </p:cNvPr>
          <p:cNvPicPr>
            <a:picLocks noChangeAspect="1"/>
          </p:cNvPicPr>
          <p:nvPr/>
        </p:nvPicPr>
        <p:blipFill>
          <a:blip r:embed="rId3"/>
          <a:srcRect l="33801" r="8909" b="-2"/>
          <a:stretch>
            <a:fillRect/>
          </a:stretch>
        </p:blipFill>
        <p:spPr>
          <a:xfrm>
            <a:off x="437189" y="707476"/>
            <a:ext cx="5049211" cy="5398328"/>
          </a:xfrm>
          <a:prstGeom prst="rect">
            <a:avLst/>
          </a:prstGeom>
        </p:spPr>
      </p:pic>
      <p:sp>
        <p:nvSpPr>
          <p:cNvPr id="259076" name="Content Placeholder 2"/>
          <p:cNvSpPr>
            <a:spLocks noGrp="1"/>
          </p:cNvSpPr>
          <p:nvPr>
            <p:ph idx="1"/>
          </p:nvPr>
        </p:nvSpPr>
        <p:spPr>
          <a:xfrm>
            <a:off x="5665602" y="2273608"/>
            <a:ext cx="2792597" cy="3940925"/>
          </a:xfrm>
        </p:spPr>
        <p:txBody>
          <a:bodyPr>
            <a:normAutofit/>
          </a:bodyPr>
          <a:lstStyle/>
          <a:p>
            <a:pPr marL="230188" indent="-230188" eaLnBrk="1" hangingPunct="1">
              <a:buFont typeface="Courier New" panose="02070309020205020404" pitchFamily="49" charset="0"/>
              <a:buChar char="o"/>
            </a:pPr>
            <a:r>
              <a:rPr lang="en-US" altLang="en-US" dirty="0">
                <a:hlinkClick r:id="rId4"/>
              </a:rPr>
              <a:t>Link to the Emory IRB's home page</a:t>
            </a:r>
            <a:endParaRPr lang="en-US" altLang="en-US" dirty="0"/>
          </a:p>
          <a:p>
            <a:pPr marL="0" indent="0" eaLnBrk="1" hangingPunct="1">
              <a:buNone/>
            </a:pPr>
            <a:r>
              <a:rPr lang="en-US" altLang="en-US" dirty="0"/>
              <a:t>https://irb.emory.edu/</a:t>
            </a:r>
          </a:p>
          <a:p>
            <a:pPr marL="0" indent="0" eaLnBrk="1" hangingPunct="1">
              <a:buNone/>
            </a:pPr>
            <a:endParaRPr lang="en-US" altLang="en-US" dirty="0"/>
          </a:p>
        </p:txBody>
      </p:sp>
    </p:spTree>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E5AA3-A339-E685-9218-277A45D3DC96}"/>
              </a:ext>
            </a:extLst>
          </p:cNvPr>
          <p:cNvSpPr>
            <a:spLocks noGrp="1"/>
          </p:cNvSpPr>
          <p:nvPr>
            <p:ph type="title"/>
          </p:nvPr>
        </p:nvSpPr>
        <p:spPr/>
        <p:txBody>
          <a:bodyPr/>
          <a:lstStyle/>
          <a:p>
            <a:r>
              <a:rPr lang="en-US" dirty="0"/>
              <a:t>Insight system help</a:t>
            </a:r>
          </a:p>
        </p:txBody>
      </p:sp>
      <p:pic>
        <p:nvPicPr>
          <p:cNvPr id="6" name="Content Placeholder 5">
            <a:extLst>
              <a:ext uri="{FF2B5EF4-FFF2-40B4-BE49-F238E27FC236}">
                <a16:creationId xmlns:a16="http://schemas.microsoft.com/office/drawing/2014/main" id="{3DF30585-716E-FC58-E902-CB257F2DA8C9}"/>
              </a:ext>
            </a:extLst>
          </p:cNvPr>
          <p:cNvPicPr>
            <a:picLocks noGrp="1" noChangeAspect="1"/>
          </p:cNvPicPr>
          <p:nvPr>
            <p:ph idx="1"/>
          </p:nvPr>
        </p:nvPicPr>
        <p:blipFill>
          <a:blip r:embed="rId3"/>
          <a:stretch>
            <a:fillRect/>
          </a:stretch>
        </p:blipFill>
        <p:spPr>
          <a:xfrm>
            <a:off x="1030322" y="2176907"/>
            <a:ext cx="7279517" cy="1049234"/>
          </a:xfrm>
          <a:prstGeom prst="rect">
            <a:avLst/>
          </a:prstGeom>
        </p:spPr>
      </p:pic>
      <p:sp>
        <p:nvSpPr>
          <p:cNvPr id="4" name="Slide Number Placeholder 3">
            <a:extLst>
              <a:ext uri="{FF2B5EF4-FFF2-40B4-BE49-F238E27FC236}">
                <a16:creationId xmlns:a16="http://schemas.microsoft.com/office/drawing/2014/main" id="{FB497A12-7B2E-F776-10B5-6FCA2D53931B}"/>
              </a:ext>
            </a:extLst>
          </p:cNvPr>
          <p:cNvSpPr>
            <a:spLocks noGrp="1"/>
          </p:cNvSpPr>
          <p:nvPr>
            <p:ph type="sldNum" sz="quarter" idx="12"/>
          </p:nvPr>
        </p:nvSpPr>
        <p:spPr/>
        <p:txBody>
          <a:bodyPr/>
          <a:lstStyle/>
          <a:p>
            <a:pPr>
              <a:defRPr/>
            </a:pPr>
            <a:fld id="{EEA8B776-996E-4E7B-855B-17890E749604}" type="slidenum">
              <a:rPr lang="en-US" smtClean="0">
                <a:solidFill>
                  <a:srgbClr val="A8CDD7">
                    <a:shade val="75000"/>
                  </a:srgbClr>
                </a:solidFill>
              </a:rPr>
              <a:pPr>
                <a:defRPr/>
              </a:pPr>
              <a:t>5</a:t>
            </a:fld>
            <a:endParaRPr lang="en-US" dirty="0">
              <a:solidFill>
                <a:srgbClr val="A8CDD7">
                  <a:shade val="75000"/>
                </a:srgbClr>
              </a:solidFill>
            </a:endParaRPr>
          </a:p>
        </p:txBody>
      </p:sp>
      <p:pic>
        <p:nvPicPr>
          <p:cNvPr id="8" name="Picture 7">
            <a:extLst>
              <a:ext uri="{FF2B5EF4-FFF2-40B4-BE49-F238E27FC236}">
                <a16:creationId xmlns:a16="http://schemas.microsoft.com/office/drawing/2014/main" id="{50865C46-751F-D19D-9010-EDDD85241223}"/>
              </a:ext>
            </a:extLst>
          </p:cNvPr>
          <p:cNvPicPr>
            <a:picLocks noChangeAspect="1"/>
          </p:cNvPicPr>
          <p:nvPr/>
        </p:nvPicPr>
        <p:blipFill>
          <a:blip r:embed="rId4"/>
          <a:stretch>
            <a:fillRect/>
          </a:stretch>
        </p:blipFill>
        <p:spPr>
          <a:xfrm>
            <a:off x="1008756" y="3733800"/>
            <a:ext cx="7467600" cy="1650585"/>
          </a:xfrm>
          <a:prstGeom prst="rect">
            <a:avLst/>
          </a:prstGeom>
        </p:spPr>
      </p:pic>
    </p:spTree>
    <p:extLst>
      <p:ext uri="{BB962C8B-B14F-4D97-AF65-F5344CB8AC3E}">
        <p14:creationId xmlns:p14="http://schemas.microsoft.com/office/powerpoint/2010/main" val="25811412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21A96-EC7E-7831-CA42-18B2A2DD9028}"/>
              </a:ext>
            </a:extLst>
          </p:cNvPr>
          <p:cNvSpPr>
            <a:spLocks noGrp="1"/>
          </p:cNvSpPr>
          <p:nvPr>
            <p:ph type="title"/>
          </p:nvPr>
        </p:nvSpPr>
        <p:spPr/>
        <p:txBody>
          <a:bodyPr/>
          <a:lstStyle/>
          <a:p>
            <a:r>
              <a:rPr lang="en-US" dirty="0"/>
              <a:t>Where to find information on the IRB website (cont’d)</a:t>
            </a:r>
          </a:p>
        </p:txBody>
      </p:sp>
      <p:pic>
        <p:nvPicPr>
          <p:cNvPr id="6" name="Content Placeholder 5">
            <a:extLst>
              <a:ext uri="{FF2B5EF4-FFF2-40B4-BE49-F238E27FC236}">
                <a16:creationId xmlns:a16="http://schemas.microsoft.com/office/drawing/2014/main" id="{A90ADB11-6FC5-5321-2F45-8D13F21ED64C}"/>
              </a:ext>
            </a:extLst>
          </p:cNvPr>
          <p:cNvPicPr>
            <a:picLocks noGrp="1" noChangeAspect="1"/>
          </p:cNvPicPr>
          <p:nvPr>
            <p:ph idx="1"/>
          </p:nvPr>
        </p:nvPicPr>
        <p:blipFill>
          <a:blip r:embed="rId3"/>
          <a:stretch>
            <a:fillRect/>
          </a:stretch>
        </p:blipFill>
        <p:spPr>
          <a:xfrm>
            <a:off x="850876" y="2125190"/>
            <a:ext cx="7378724" cy="2913113"/>
          </a:xfrm>
          <a:prstGeom prst="rect">
            <a:avLst/>
          </a:prstGeom>
        </p:spPr>
      </p:pic>
      <p:sp>
        <p:nvSpPr>
          <p:cNvPr id="4" name="Slide Number Placeholder 3">
            <a:extLst>
              <a:ext uri="{FF2B5EF4-FFF2-40B4-BE49-F238E27FC236}">
                <a16:creationId xmlns:a16="http://schemas.microsoft.com/office/drawing/2014/main" id="{7C4EFE0E-5C5C-74E4-0888-37F3DD77DBA4}"/>
              </a:ext>
            </a:extLst>
          </p:cNvPr>
          <p:cNvSpPr>
            <a:spLocks noGrp="1"/>
          </p:cNvSpPr>
          <p:nvPr>
            <p:ph type="sldNum" sz="quarter" idx="12"/>
          </p:nvPr>
        </p:nvSpPr>
        <p:spPr/>
        <p:txBody>
          <a:bodyPr/>
          <a:lstStyle/>
          <a:p>
            <a:pPr>
              <a:defRPr/>
            </a:pPr>
            <a:fld id="{EEA8B776-996E-4E7B-855B-17890E749604}" type="slidenum">
              <a:rPr lang="en-US" smtClean="0">
                <a:solidFill>
                  <a:srgbClr val="A8CDD7">
                    <a:shade val="75000"/>
                  </a:srgbClr>
                </a:solidFill>
              </a:rPr>
              <a:pPr>
                <a:defRPr/>
              </a:pPr>
              <a:t>6</a:t>
            </a:fld>
            <a:endParaRPr lang="en-US" dirty="0">
              <a:solidFill>
                <a:srgbClr val="A8CDD7">
                  <a:shade val="75000"/>
                </a:srgbClr>
              </a:solidFill>
            </a:endParaRPr>
          </a:p>
        </p:txBody>
      </p:sp>
    </p:spTree>
    <p:extLst>
      <p:ext uri="{BB962C8B-B14F-4D97-AF65-F5344CB8AC3E}">
        <p14:creationId xmlns:p14="http://schemas.microsoft.com/office/powerpoint/2010/main" val="35057657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F363D-D4ED-12B4-47C3-661F748EBF43}"/>
              </a:ext>
            </a:extLst>
          </p:cNvPr>
          <p:cNvSpPr>
            <a:spLocks noGrp="1"/>
          </p:cNvSpPr>
          <p:nvPr>
            <p:ph type="title"/>
          </p:nvPr>
        </p:nvSpPr>
        <p:spPr/>
        <p:txBody>
          <a:bodyPr/>
          <a:lstStyle/>
          <a:p>
            <a:r>
              <a:rPr lang="en-US"/>
              <a:t>The “About” tab</a:t>
            </a:r>
            <a:endParaRPr lang="en-US" dirty="0"/>
          </a:p>
        </p:txBody>
      </p:sp>
      <p:sp>
        <p:nvSpPr>
          <p:cNvPr id="4" name="Slide Number Placeholder 3">
            <a:extLst>
              <a:ext uri="{FF2B5EF4-FFF2-40B4-BE49-F238E27FC236}">
                <a16:creationId xmlns:a16="http://schemas.microsoft.com/office/drawing/2014/main" id="{395BC01E-AF3B-2360-D1CC-FCF073364442}"/>
              </a:ext>
            </a:extLst>
          </p:cNvPr>
          <p:cNvSpPr>
            <a:spLocks noGrp="1"/>
          </p:cNvSpPr>
          <p:nvPr>
            <p:ph type="sldNum" sz="quarter" idx="12"/>
          </p:nvPr>
        </p:nvSpPr>
        <p:spPr/>
        <p:txBody>
          <a:bodyPr/>
          <a:lstStyle/>
          <a:p>
            <a:pPr>
              <a:defRPr/>
            </a:pPr>
            <a:fld id="{EEA8B776-996E-4E7B-855B-17890E749604}" type="slidenum">
              <a:rPr lang="en-US" smtClean="0">
                <a:solidFill>
                  <a:srgbClr val="A8CDD7">
                    <a:shade val="75000"/>
                  </a:srgbClr>
                </a:solidFill>
              </a:rPr>
              <a:pPr>
                <a:defRPr/>
              </a:pPr>
              <a:t>7</a:t>
            </a:fld>
            <a:endParaRPr lang="en-US" dirty="0">
              <a:solidFill>
                <a:srgbClr val="A8CDD7">
                  <a:shade val="75000"/>
                </a:srgbClr>
              </a:solidFill>
            </a:endParaRPr>
          </a:p>
        </p:txBody>
      </p:sp>
      <p:pic>
        <p:nvPicPr>
          <p:cNvPr id="14" name="Content Placeholder 13">
            <a:extLst>
              <a:ext uri="{FF2B5EF4-FFF2-40B4-BE49-F238E27FC236}">
                <a16:creationId xmlns:a16="http://schemas.microsoft.com/office/drawing/2014/main" id="{8D5FF5D5-6646-C799-B7C0-A007DB1DE58F}"/>
              </a:ext>
            </a:extLst>
          </p:cNvPr>
          <p:cNvPicPr>
            <a:picLocks noGrp="1" noChangeAspect="1"/>
          </p:cNvPicPr>
          <p:nvPr>
            <p:ph idx="1"/>
          </p:nvPr>
        </p:nvPicPr>
        <p:blipFill>
          <a:blip r:embed="rId3"/>
          <a:stretch>
            <a:fillRect/>
          </a:stretch>
        </p:blipFill>
        <p:spPr>
          <a:xfrm>
            <a:off x="363442" y="2312269"/>
            <a:ext cx="8417115" cy="2608206"/>
          </a:xfrm>
          <a:prstGeom prst="rect">
            <a:avLst/>
          </a:prstGeom>
        </p:spPr>
      </p:pic>
    </p:spTree>
    <p:extLst>
      <p:ext uri="{BB962C8B-B14F-4D97-AF65-F5344CB8AC3E}">
        <p14:creationId xmlns:p14="http://schemas.microsoft.com/office/powerpoint/2010/main" val="759017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8572FD-AE9C-57F3-3A06-DCE5BB938A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9A2491-F624-D319-EC57-D048AC70522E}"/>
              </a:ext>
            </a:extLst>
          </p:cNvPr>
          <p:cNvSpPr>
            <a:spLocks noGrp="1"/>
          </p:cNvSpPr>
          <p:nvPr>
            <p:ph type="title"/>
          </p:nvPr>
        </p:nvSpPr>
        <p:spPr/>
        <p:txBody>
          <a:bodyPr/>
          <a:lstStyle/>
          <a:p>
            <a:r>
              <a:rPr lang="en-US" dirty="0"/>
              <a:t>The “guidance” tab</a:t>
            </a:r>
          </a:p>
        </p:txBody>
      </p:sp>
      <p:sp>
        <p:nvSpPr>
          <p:cNvPr id="4" name="Slide Number Placeholder 3">
            <a:extLst>
              <a:ext uri="{FF2B5EF4-FFF2-40B4-BE49-F238E27FC236}">
                <a16:creationId xmlns:a16="http://schemas.microsoft.com/office/drawing/2014/main" id="{E57F7BBD-375F-0710-810A-5DB7B75CA70F}"/>
              </a:ext>
            </a:extLst>
          </p:cNvPr>
          <p:cNvSpPr>
            <a:spLocks noGrp="1"/>
          </p:cNvSpPr>
          <p:nvPr>
            <p:ph type="sldNum" sz="quarter" idx="12"/>
          </p:nvPr>
        </p:nvSpPr>
        <p:spPr/>
        <p:txBody>
          <a:bodyPr/>
          <a:lstStyle/>
          <a:p>
            <a:pPr>
              <a:defRPr/>
            </a:pPr>
            <a:fld id="{EEA8B776-996E-4E7B-855B-17890E749604}" type="slidenum">
              <a:rPr lang="en-US" smtClean="0">
                <a:solidFill>
                  <a:srgbClr val="A8CDD7">
                    <a:shade val="75000"/>
                  </a:srgbClr>
                </a:solidFill>
              </a:rPr>
              <a:pPr>
                <a:defRPr/>
              </a:pPr>
              <a:t>8</a:t>
            </a:fld>
            <a:endParaRPr lang="en-US" dirty="0">
              <a:solidFill>
                <a:srgbClr val="A8CDD7">
                  <a:shade val="75000"/>
                </a:srgbClr>
              </a:solidFill>
            </a:endParaRPr>
          </a:p>
        </p:txBody>
      </p:sp>
      <p:pic>
        <p:nvPicPr>
          <p:cNvPr id="12" name="Content Placeholder 11">
            <a:extLst>
              <a:ext uri="{FF2B5EF4-FFF2-40B4-BE49-F238E27FC236}">
                <a16:creationId xmlns:a16="http://schemas.microsoft.com/office/drawing/2014/main" id="{2E2256D9-DD8C-D174-BFD3-3385FC815183}"/>
              </a:ext>
            </a:extLst>
          </p:cNvPr>
          <p:cNvPicPr>
            <a:picLocks noGrp="1" noChangeAspect="1"/>
          </p:cNvPicPr>
          <p:nvPr>
            <p:ph idx="1"/>
          </p:nvPr>
        </p:nvPicPr>
        <p:blipFill>
          <a:blip r:embed="rId3"/>
          <a:stretch>
            <a:fillRect/>
          </a:stretch>
        </p:blipFill>
        <p:spPr>
          <a:xfrm>
            <a:off x="1059774" y="1861291"/>
            <a:ext cx="7304940" cy="4006109"/>
          </a:xfrm>
          <a:prstGeom prst="rect">
            <a:avLst/>
          </a:prstGeom>
        </p:spPr>
      </p:pic>
    </p:spTree>
    <p:extLst>
      <p:ext uri="{BB962C8B-B14F-4D97-AF65-F5344CB8AC3E}">
        <p14:creationId xmlns:p14="http://schemas.microsoft.com/office/powerpoint/2010/main" val="31771407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B26B4-A4E5-1FC0-CACC-16A679573D80}"/>
              </a:ext>
            </a:extLst>
          </p:cNvPr>
          <p:cNvSpPr>
            <a:spLocks noGrp="1"/>
          </p:cNvSpPr>
          <p:nvPr>
            <p:ph type="title"/>
          </p:nvPr>
        </p:nvSpPr>
        <p:spPr/>
        <p:txBody>
          <a:bodyPr/>
          <a:lstStyle/>
          <a:p>
            <a:r>
              <a:rPr lang="en-US" dirty="0"/>
              <a:t>The “forms and templates” tab</a:t>
            </a:r>
          </a:p>
        </p:txBody>
      </p:sp>
      <p:pic>
        <p:nvPicPr>
          <p:cNvPr id="6" name="Content Placeholder 5">
            <a:extLst>
              <a:ext uri="{FF2B5EF4-FFF2-40B4-BE49-F238E27FC236}">
                <a16:creationId xmlns:a16="http://schemas.microsoft.com/office/drawing/2014/main" id="{C864F22E-C87A-2C80-2212-121D5CCBE11B}"/>
              </a:ext>
            </a:extLst>
          </p:cNvPr>
          <p:cNvPicPr>
            <a:picLocks noGrp="1" noChangeAspect="1"/>
          </p:cNvPicPr>
          <p:nvPr>
            <p:ph idx="1"/>
          </p:nvPr>
        </p:nvPicPr>
        <p:blipFill>
          <a:blip r:embed="rId3"/>
          <a:stretch>
            <a:fillRect/>
          </a:stretch>
        </p:blipFill>
        <p:spPr>
          <a:xfrm>
            <a:off x="165057" y="2026065"/>
            <a:ext cx="8813886" cy="2805870"/>
          </a:xfrm>
          <a:prstGeom prst="rect">
            <a:avLst/>
          </a:prstGeom>
        </p:spPr>
      </p:pic>
      <p:sp>
        <p:nvSpPr>
          <p:cNvPr id="4" name="Slide Number Placeholder 3">
            <a:extLst>
              <a:ext uri="{FF2B5EF4-FFF2-40B4-BE49-F238E27FC236}">
                <a16:creationId xmlns:a16="http://schemas.microsoft.com/office/drawing/2014/main" id="{9DC0F5A1-2715-525E-90BB-6EE6292B089F}"/>
              </a:ext>
            </a:extLst>
          </p:cNvPr>
          <p:cNvSpPr>
            <a:spLocks noGrp="1"/>
          </p:cNvSpPr>
          <p:nvPr>
            <p:ph type="sldNum" sz="quarter" idx="12"/>
          </p:nvPr>
        </p:nvSpPr>
        <p:spPr/>
        <p:txBody>
          <a:bodyPr/>
          <a:lstStyle/>
          <a:p>
            <a:pPr>
              <a:defRPr/>
            </a:pPr>
            <a:fld id="{EEA8B776-996E-4E7B-855B-17890E749604}" type="slidenum">
              <a:rPr lang="en-US" smtClean="0">
                <a:solidFill>
                  <a:srgbClr val="A8CDD7">
                    <a:shade val="75000"/>
                  </a:srgbClr>
                </a:solidFill>
              </a:rPr>
              <a:pPr>
                <a:defRPr/>
              </a:pPr>
              <a:t>9</a:t>
            </a:fld>
            <a:endParaRPr lang="en-US" dirty="0">
              <a:solidFill>
                <a:srgbClr val="A8CDD7">
                  <a:shade val="75000"/>
                </a:srgbClr>
              </a:solidFill>
            </a:endParaRPr>
          </a:p>
        </p:txBody>
      </p:sp>
    </p:spTree>
    <p:extLst>
      <p:ext uri="{BB962C8B-B14F-4D97-AF65-F5344CB8AC3E}">
        <p14:creationId xmlns:p14="http://schemas.microsoft.com/office/powerpoint/2010/main" val="611842311"/>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TM10001114[[fn=Gallery]]</Template>
  <TotalTime>18278</TotalTime>
  <Words>851</Words>
  <Application>Microsoft Office PowerPoint</Application>
  <PresentationFormat>On-screen Show (4:3)</PresentationFormat>
  <Paragraphs>139</Paragraphs>
  <Slides>24</Slides>
  <Notes>21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24</vt:i4>
      </vt:variant>
    </vt:vector>
  </HeadingPairs>
  <TitlesOfParts>
    <vt:vector size="31" baseType="lpstr">
      <vt:lpstr>Arial</vt:lpstr>
      <vt:lpstr>Calibri</vt:lpstr>
      <vt:lpstr>Calibri Light</vt:lpstr>
      <vt:lpstr>Courier New</vt:lpstr>
      <vt:lpstr>Gill Sans MT</vt:lpstr>
      <vt:lpstr>Gallery</vt:lpstr>
      <vt:lpstr>Office Theme</vt:lpstr>
      <vt:lpstr>PowerPoint Presentation</vt:lpstr>
      <vt:lpstr>                  </vt:lpstr>
      <vt:lpstr>Today’s agenda</vt:lpstr>
      <vt:lpstr>Where to find information on the IRB website</vt:lpstr>
      <vt:lpstr>Insight system help</vt:lpstr>
      <vt:lpstr>Where to find information on the IRB website (cont’d)</vt:lpstr>
      <vt:lpstr>The “About” tab</vt:lpstr>
      <vt:lpstr>The “guidance” tab</vt:lpstr>
      <vt:lpstr>The “forms and templates” tab</vt:lpstr>
      <vt:lpstr>The “resources” tab</vt:lpstr>
      <vt:lpstr>Where to find help with insight </vt:lpstr>
      <vt:lpstr>Click on Humans training videos and job aids</vt:lpstr>
      <vt:lpstr>Videos</vt:lpstr>
      <vt:lpstr>Job aids</vt:lpstr>
      <vt:lpstr>Job aid for replying to comments</vt:lpstr>
      <vt:lpstr>How is insight different?</vt:lpstr>
      <vt:lpstr>How is insight different from eIRB? (cont’d)</vt:lpstr>
      <vt:lpstr>Insight submission Tips</vt:lpstr>
      <vt:lpstr>PowerPoint Presentation</vt:lpstr>
      <vt:lpstr>The Submission Checklist will show you what still needs to be done before you can submit. As forms are completed, they disappear. </vt:lpstr>
      <vt:lpstr>Red Exclamation ! = Action Required  Green Checkmark       = Form is Complete</vt:lpstr>
      <vt:lpstr>Avoid these pitfalls that cause delays:</vt:lpstr>
      <vt:lpstr>What to do when you have questions</vt:lpstr>
      <vt:lpstr>Questions? Comments?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IRB Overview: How to Start a Project</dc:title>
  <dc:creator>Blackburn, Jessica</dc:creator>
  <cp:lastModifiedBy>Yang, Hyun</cp:lastModifiedBy>
  <cp:revision>47</cp:revision>
  <dcterms:created xsi:type="dcterms:W3CDTF">2020-07-07T20:47:13Z</dcterms:created>
  <dcterms:modified xsi:type="dcterms:W3CDTF">2026-04-10T14:22:27Z</dcterms:modified>
</cp:coreProperties>
</file>