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74" r:id="rId5"/>
  </p:sldMasterIdLst>
  <p:notesMasterIdLst>
    <p:notesMasterId r:id="rId22"/>
  </p:notesMasterIdLst>
  <p:sldIdLst>
    <p:sldId id="363" r:id="rId6"/>
    <p:sldId id="389" r:id="rId7"/>
    <p:sldId id="395" r:id="rId8"/>
    <p:sldId id="375" r:id="rId9"/>
    <p:sldId id="394" r:id="rId10"/>
    <p:sldId id="390" r:id="rId11"/>
    <p:sldId id="392" r:id="rId12"/>
    <p:sldId id="393" r:id="rId13"/>
    <p:sldId id="387" r:id="rId14"/>
    <p:sldId id="374" r:id="rId15"/>
    <p:sldId id="373" r:id="rId16"/>
    <p:sldId id="377" r:id="rId17"/>
    <p:sldId id="388" r:id="rId18"/>
    <p:sldId id="378" r:id="rId19"/>
    <p:sldId id="273" r:id="rId20"/>
    <p:sldId id="36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F50"/>
    <a:srgbClr val="0033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B01D2A-97DF-DAE0-6BAC-F09EF8291E44}" v="14" dt="2026-01-08T01:52:52.7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8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7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B2CA0C-6ED2-4B94-A45A-B9FE65AF32B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C8CA26D-7258-446B-89D3-267CFA0D9E8B}">
      <dgm:prSet/>
      <dgm:spPr/>
      <dgm:t>
        <a:bodyPr/>
        <a:lstStyle/>
        <a:p>
          <a:r>
            <a:rPr lang="en-US"/>
            <a:t>Jesse Gelsinger's Death</a:t>
          </a:r>
        </a:p>
      </dgm:t>
    </dgm:pt>
    <dgm:pt modelId="{F3530EED-6004-4B99-ACC7-6F33C090DDA8}" type="parTrans" cxnId="{BA2DC411-A0B2-4CCE-8389-02BD5954DA5D}">
      <dgm:prSet/>
      <dgm:spPr/>
      <dgm:t>
        <a:bodyPr/>
        <a:lstStyle/>
        <a:p>
          <a:endParaRPr lang="en-US"/>
        </a:p>
      </dgm:t>
    </dgm:pt>
    <dgm:pt modelId="{4792EEA9-92EF-49A6-9368-6FCAD70FF8C4}" type="sibTrans" cxnId="{BA2DC411-A0B2-4CCE-8389-02BD5954DA5D}">
      <dgm:prSet/>
      <dgm:spPr/>
      <dgm:t>
        <a:bodyPr/>
        <a:lstStyle/>
        <a:p>
          <a:endParaRPr lang="en-US"/>
        </a:p>
      </dgm:t>
    </dgm:pt>
    <dgm:pt modelId="{B53AFFFE-1C39-4C63-AE13-E56AD1EEB2C4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Financial Stakes contributed to his death</a:t>
          </a:r>
        </a:p>
      </dgm:t>
    </dgm:pt>
    <dgm:pt modelId="{6CE2F426-C0AF-4B89-BDF5-DA7385B24379}" type="parTrans" cxnId="{68C7AF3E-F03A-4932-9F1E-7DB062FB16A6}">
      <dgm:prSet/>
      <dgm:spPr/>
      <dgm:t>
        <a:bodyPr/>
        <a:lstStyle/>
        <a:p>
          <a:endParaRPr lang="en-US"/>
        </a:p>
      </dgm:t>
    </dgm:pt>
    <dgm:pt modelId="{FEB49DD0-701C-45EA-BB5D-DD6F7F80157D}" type="sibTrans" cxnId="{68C7AF3E-F03A-4932-9F1E-7DB062FB16A6}">
      <dgm:prSet/>
      <dgm:spPr/>
      <dgm:t>
        <a:bodyPr/>
        <a:lstStyle/>
        <a:p>
          <a:endParaRPr lang="en-US"/>
        </a:p>
      </dgm:t>
    </dgm:pt>
    <dgm:pt modelId="{9A224C0C-1A31-48F7-8F92-049A9DE6ECAF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Testing should have led to his exclusion from the trial</a:t>
          </a:r>
        </a:p>
      </dgm:t>
    </dgm:pt>
    <dgm:pt modelId="{CA78F892-AE2E-4D09-A64F-07443E7B99F1}" type="parTrans" cxnId="{C87A18AB-2865-4A86-AD33-3D4EE6534F85}">
      <dgm:prSet/>
      <dgm:spPr/>
      <dgm:t>
        <a:bodyPr/>
        <a:lstStyle/>
        <a:p>
          <a:endParaRPr lang="en-US"/>
        </a:p>
      </dgm:t>
    </dgm:pt>
    <dgm:pt modelId="{6695D46C-A398-4CB5-B2A9-92AD5FA90B71}" type="sibTrans" cxnId="{C87A18AB-2865-4A86-AD33-3D4EE6534F85}">
      <dgm:prSet/>
      <dgm:spPr/>
      <dgm:t>
        <a:bodyPr/>
        <a:lstStyle/>
        <a:p>
          <a:endParaRPr lang="en-US"/>
        </a:p>
      </dgm:t>
    </dgm:pt>
    <dgm:pt modelId="{26767888-435B-4D3D-96ED-11E2CB9A2E0B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Inappropriate disclosure of drug's effects</a:t>
          </a:r>
        </a:p>
      </dgm:t>
    </dgm:pt>
    <dgm:pt modelId="{6B4FB61B-40A3-40A9-A82E-00B53FBD2BE1}" type="parTrans" cxnId="{84D67F11-E80A-4ACF-B1C1-FA7266C1654D}">
      <dgm:prSet/>
      <dgm:spPr/>
      <dgm:t>
        <a:bodyPr/>
        <a:lstStyle/>
        <a:p>
          <a:endParaRPr lang="en-US"/>
        </a:p>
      </dgm:t>
    </dgm:pt>
    <dgm:pt modelId="{FA94FD34-B298-477D-ACE6-EB2C790128AE}" type="sibTrans" cxnId="{84D67F11-E80A-4ACF-B1C1-FA7266C1654D}">
      <dgm:prSet/>
      <dgm:spPr/>
      <dgm:t>
        <a:bodyPr/>
        <a:lstStyle/>
        <a:p>
          <a:endParaRPr lang="en-US"/>
        </a:p>
      </dgm:t>
    </dgm:pt>
    <dgm:pt modelId="{C364B7BA-506F-4E4B-B797-721CE505F033}">
      <dgm:prSet/>
      <dgm:spPr/>
      <dgm:t>
        <a:bodyPr/>
        <a:lstStyle/>
        <a:p>
          <a:r>
            <a:rPr lang="en-US"/>
            <a:t>Behavior towards others</a:t>
          </a:r>
        </a:p>
      </dgm:t>
    </dgm:pt>
    <dgm:pt modelId="{684F4D42-69B2-4EDE-A1E3-2F4EF2D0EDDF}" type="parTrans" cxnId="{08369C5F-6126-4391-B667-C920AC738D91}">
      <dgm:prSet/>
      <dgm:spPr/>
      <dgm:t>
        <a:bodyPr/>
        <a:lstStyle/>
        <a:p>
          <a:endParaRPr lang="en-US"/>
        </a:p>
      </dgm:t>
    </dgm:pt>
    <dgm:pt modelId="{17A6A0BC-7309-4853-893D-53AE433DF79E}" type="sibTrans" cxnId="{08369C5F-6126-4391-B667-C920AC738D91}">
      <dgm:prSet/>
      <dgm:spPr/>
      <dgm:t>
        <a:bodyPr/>
        <a:lstStyle/>
        <a:p>
          <a:endParaRPr lang="en-US"/>
        </a:p>
      </dgm:t>
    </dgm:pt>
    <dgm:pt modelId="{A162462D-A2E0-4B19-9746-2EE2B47C55C2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Conflicts often lead to interpersonal conflicts</a:t>
          </a:r>
        </a:p>
      </dgm:t>
    </dgm:pt>
    <dgm:pt modelId="{65C023BE-ACC2-48D9-AEEB-5F740B554295}" type="parTrans" cxnId="{7310D7FA-D534-41E8-B326-95719018D365}">
      <dgm:prSet/>
      <dgm:spPr/>
      <dgm:t>
        <a:bodyPr/>
        <a:lstStyle/>
        <a:p>
          <a:endParaRPr lang="en-US"/>
        </a:p>
      </dgm:t>
    </dgm:pt>
    <dgm:pt modelId="{44DCAA9C-922A-425A-934F-3155334FE680}" type="sibTrans" cxnId="{7310D7FA-D534-41E8-B326-95719018D365}">
      <dgm:prSet/>
      <dgm:spPr/>
      <dgm:t>
        <a:bodyPr/>
        <a:lstStyle/>
        <a:p>
          <a:endParaRPr lang="en-US"/>
        </a:p>
      </dgm:t>
    </dgm:pt>
    <dgm:pt modelId="{3FDA87F9-4AF9-433A-8E62-CC9A1A62E625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Inability to objectively engage with peers and subordinates</a:t>
          </a:r>
        </a:p>
      </dgm:t>
    </dgm:pt>
    <dgm:pt modelId="{6D3B9DB6-184F-46DE-897D-FBAFFD723E1F}" type="parTrans" cxnId="{C4542B52-F9CB-40CF-9EF4-89E1F7DBD8D6}">
      <dgm:prSet/>
      <dgm:spPr/>
      <dgm:t>
        <a:bodyPr/>
        <a:lstStyle/>
        <a:p>
          <a:endParaRPr lang="en-US"/>
        </a:p>
      </dgm:t>
    </dgm:pt>
    <dgm:pt modelId="{6D6F4E6D-30B8-49BD-B8C3-58D56F2E051E}" type="sibTrans" cxnId="{C4542B52-F9CB-40CF-9EF4-89E1F7DBD8D6}">
      <dgm:prSet/>
      <dgm:spPr/>
      <dgm:t>
        <a:bodyPr/>
        <a:lstStyle/>
        <a:p>
          <a:endParaRPr lang="en-US"/>
        </a:p>
      </dgm:t>
    </dgm:pt>
    <dgm:pt modelId="{14F7FE55-D0A7-4CDA-A715-49E11BD5AAFB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Misuse of home institute's resources</a:t>
          </a:r>
        </a:p>
      </dgm:t>
    </dgm:pt>
    <dgm:pt modelId="{7B9FD29A-94E9-4CB0-9BBB-C1EBCEF6A32A}" type="parTrans" cxnId="{1094E5CD-9B1F-493F-BCEA-FA798036544E}">
      <dgm:prSet/>
      <dgm:spPr/>
      <dgm:t>
        <a:bodyPr/>
        <a:lstStyle/>
        <a:p>
          <a:endParaRPr lang="en-US"/>
        </a:p>
      </dgm:t>
    </dgm:pt>
    <dgm:pt modelId="{0C849709-9991-403B-AAB3-1C8AC1C9C7AC}" type="sibTrans" cxnId="{1094E5CD-9B1F-493F-BCEA-FA798036544E}">
      <dgm:prSet/>
      <dgm:spPr/>
      <dgm:t>
        <a:bodyPr/>
        <a:lstStyle/>
        <a:p>
          <a:endParaRPr lang="en-US"/>
        </a:p>
      </dgm:t>
    </dgm:pt>
    <dgm:pt modelId="{856B1143-4ABB-466E-9495-5043D8F498AB}" type="pres">
      <dgm:prSet presAssocID="{3EB2CA0C-6ED2-4B94-A45A-B9FE65AF32B1}" presName="linear" presStyleCnt="0">
        <dgm:presLayoutVars>
          <dgm:animLvl val="lvl"/>
          <dgm:resizeHandles val="exact"/>
        </dgm:presLayoutVars>
      </dgm:prSet>
      <dgm:spPr/>
    </dgm:pt>
    <dgm:pt modelId="{15888B6C-A62C-4485-A788-B5530D543020}" type="pres">
      <dgm:prSet presAssocID="{9C8CA26D-7258-446B-89D3-267CFA0D9E8B}" presName="parentText" presStyleLbl="node1" presStyleIdx="0" presStyleCnt="2" custLinFactNeighborX="475" custLinFactNeighborY="-58100">
        <dgm:presLayoutVars>
          <dgm:chMax val="0"/>
          <dgm:bulletEnabled val="1"/>
        </dgm:presLayoutVars>
      </dgm:prSet>
      <dgm:spPr/>
    </dgm:pt>
    <dgm:pt modelId="{7C10FFA0-2858-4C6B-B2E8-1FA3C28C33DD}" type="pres">
      <dgm:prSet presAssocID="{9C8CA26D-7258-446B-89D3-267CFA0D9E8B}" presName="childText" presStyleLbl="revTx" presStyleIdx="0" presStyleCnt="2">
        <dgm:presLayoutVars>
          <dgm:bulletEnabled val="1"/>
        </dgm:presLayoutVars>
      </dgm:prSet>
      <dgm:spPr/>
    </dgm:pt>
    <dgm:pt modelId="{70DC7C85-3F68-4C9A-9844-C998FE39982A}" type="pres">
      <dgm:prSet presAssocID="{C364B7BA-506F-4E4B-B797-721CE505F033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CE26AB53-A37E-4973-98B8-CB24A52653E2}" type="pres">
      <dgm:prSet presAssocID="{C364B7BA-506F-4E4B-B797-721CE505F033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CED0B604-D281-463E-88E5-21A5F5C1DD61}" type="presOf" srcId="{9A224C0C-1A31-48F7-8F92-049A9DE6ECAF}" destId="{7C10FFA0-2858-4C6B-B2E8-1FA3C28C33DD}" srcOrd="0" destOrd="1" presId="urn:microsoft.com/office/officeart/2005/8/layout/vList2"/>
    <dgm:cxn modelId="{35FF3407-12E9-453E-9977-8090BC38FC05}" type="presOf" srcId="{26767888-435B-4D3D-96ED-11E2CB9A2E0B}" destId="{7C10FFA0-2858-4C6B-B2E8-1FA3C28C33DD}" srcOrd="0" destOrd="2" presId="urn:microsoft.com/office/officeart/2005/8/layout/vList2"/>
    <dgm:cxn modelId="{84D67F11-E80A-4ACF-B1C1-FA7266C1654D}" srcId="{B53AFFFE-1C39-4C63-AE13-E56AD1EEB2C4}" destId="{26767888-435B-4D3D-96ED-11E2CB9A2E0B}" srcOrd="1" destOrd="0" parTransId="{6B4FB61B-40A3-40A9-A82E-00B53FBD2BE1}" sibTransId="{FA94FD34-B298-477D-ACE6-EB2C790128AE}"/>
    <dgm:cxn modelId="{BA2DC411-A0B2-4CCE-8389-02BD5954DA5D}" srcId="{3EB2CA0C-6ED2-4B94-A45A-B9FE65AF32B1}" destId="{9C8CA26D-7258-446B-89D3-267CFA0D9E8B}" srcOrd="0" destOrd="0" parTransId="{F3530EED-6004-4B99-ACC7-6F33C090DDA8}" sibTransId="{4792EEA9-92EF-49A6-9368-6FCAD70FF8C4}"/>
    <dgm:cxn modelId="{D17D172A-D2FA-4F4E-B5F8-A2E4E1810B10}" type="presOf" srcId="{3EB2CA0C-6ED2-4B94-A45A-B9FE65AF32B1}" destId="{856B1143-4ABB-466E-9495-5043D8F498AB}" srcOrd="0" destOrd="0" presId="urn:microsoft.com/office/officeart/2005/8/layout/vList2"/>
    <dgm:cxn modelId="{68C7AF3E-F03A-4932-9F1E-7DB062FB16A6}" srcId="{9C8CA26D-7258-446B-89D3-267CFA0D9E8B}" destId="{B53AFFFE-1C39-4C63-AE13-E56AD1EEB2C4}" srcOrd="0" destOrd="0" parTransId="{6CE2F426-C0AF-4B89-BDF5-DA7385B24379}" sibTransId="{FEB49DD0-701C-45EA-BB5D-DD6F7F80157D}"/>
    <dgm:cxn modelId="{4394385F-A460-483C-9405-753191E9B5FE}" type="presOf" srcId="{9C8CA26D-7258-446B-89D3-267CFA0D9E8B}" destId="{15888B6C-A62C-4485-A788-B5530D543020}" srcOrd="0" destOrd="0" presId="urn:microsoft.com/office/officeart/2005/8/layout/vList2"/>
    <dgm:cxn modelId="{08369C5F-6126-4391-B667-C920AC738D91}" srcId="{3EB2CA0C-6ED2-4B94-A45A-B9FE65AF32B1}" destId="{C364B7BA-506F-4E4B-B797-721CE505F033}" srcOrd="1" destOrd="0" parTransId="{684F4D42-69B2-4EDE-A1E3-2F4EF2D0EDDF}" sibTransId="{17A6A0BC-7309-4853-893D-53AE433DF79E}"/>
    <dgm:cxn modelId="{707ACA70-9777-4CE0-A939-9E7E1D8B4586}" type="presOf" srcId="{A162462D-A2E0-4B19-9746-2EE2B47C55C2}" destId="{CE26AB53-A37E-4973-98B8-CB24A52653E2}" srcOrd="0" destOrd="0" presId="urn:microsoft.com/office/officeart/2005/8/layout/vList2"/>
    <dgm:cxn modelId="{C4542B52-F9CB-40CF-9EF4-89E1F7DBD8D6}" srcId="{A162462D-A2E0-4B19-9746-2EE2B47C55C2}" destId="{3FDA87F9-4AF9-433A-8E62-CC9A1A62E625}" srcOrd="0" destOrd="0" parTransId="{6D3B9DB6-184F-46DE-897D-FBAFFD723E1F}" sibTransId="{6D6F4E6D-30B8-49BD-B8C3-58D56F2E051E}"/>
    <dgm:cxn modelId="{B651108A-7D8E-4D57-A92C-0A7E1227516C}" type="presOf" srcId="{3FDA87F9-4AF9-433A-8E62-CC9A1A62E625}" destId="{CE26AB53-A37E-4973-98B8-CB24A52653E2}" srcOrd="0" destOrd="1" presId="urn:microsoft.com/office/officeart/2005/8/layout/vList2"/>
    <dgm:cxn modelId="{FC36A9A6-AE7C-4A57-AADA-96824B9A8F93}" type="presOf" srcId="{14F7FE55-D0A7-4CDA-A715-49E11BD5AAFB}" destId="{CE26AB53-A37E-4973-98B8-CB24A52653E2}" srcOrd="0" destOrd="2" presId="urn:microsoft.com/office/officeart/2005/8/layout/vList2"/>
    <dgm:cxn modelId="{C87A18AB-2865-4A86-AD33-3D4EE6534F85}" srcId="{B53AFFFE-1C39-4C63-AE13-E56AD1EEB2C4}" destId="{9A224C0C-1A31-48F7-8F92-049A9DE6ECAF}" srcOrd="0" destOrd="0" parTransId="{CA78F892-AE2E-4D09-A64F-07443E7B99F1}" sibTransId="{6695D46C-A398-4CB5-B2A9-92AD5FA90B71}"/>
    <dgm:cxn modelId="{E49A5FAC-7444-40B6-95EC-29CD1A5C9FB1}" type="presOf" srcId="{B53AFFFE-1C39-4C63-AE13-E56AD1EEB2C4}" destId="{7C10FFA0-2858-4C6B-B2E8-1FA3C28C33DD}" srcOrd="0" destOrd="0" presId="urn:microsoft.com/office/officeart/2005/8/layout/vList2"/>
    <dgm:cxn modelId="{2EEFC9C5-AE0E-4643-B8C5-8968720D583B}" type="presOf" srcId="{C364B7BA-506F-4E4B-B797-721CE505F033}" destId="{70DC7C85-3F68-4C9A-9844-C998FE39982A}" srcOrd="0" destOrd="0" presId="urn:microsoft.com/office/officeart/2005/8/layout/vList2"/>
    <dgm:cxn modelId="{1094E5CD-9B1F-493F-BCEA-FA798036544E}" srcId="{A162462D-A2E0-4B19-9746-2EE2B47C55C2}" destId="{14F7FE55-D0A7-4CDA-A715-49E11BD5AAFB}" srcOrd="1" destOrd="0" parTransId="{7B9FD29A-94E9-4CB0-9BBB-C1EBCEF6A32A}" sibTransId="{0C849709-9991-403B-AAB3-1C8AC1C9C7AC}"/>
    <dgm:cxn modelId="{7310D7FA-D534-41E8-B326-95719018D365}" srcId="{C364B7BA-506F-4E4B-B797-721CE505F033}" destId="{A162462D-A2E0-4B19-9746-2EE2B47C55C2}" srcOrd="0" destOrd="0" parTransId="{65C023BE-ACC2-48D9-AEEB-5F740B554295}" sibTransId="{44DCAA9C-922A-425A-934F-3155334FE680}"/>
    <dgm:cxn modelId="{DD912212-59B2-476C-BE05-F5067E4A54FD}" type="presParOf" srcId="{856B1143-4ABB-466E-9495-5043D8F498AB}" destId="{15888B6C-A62C-4485-A788-B5530D543020}" srcOrd="0" destOrd="0" presId="urn:microsoft.com/office/officeart/2005/8/layout/vList2"/>
    <dgm:cxn modelId="{6B1AAB1D-56E4-48C3-9216-17A1934110EE}" type="presParOf" srcId="{856B1143-4ABB-466E-9495-5043D8F498AB}" destId="{7C10FFA0-2858-4C6B-B2E8-1FA3C28C33DD}" srcOrd="1" destOrd="0" presId="urn:microsoft.com/office/officeart/2005/8/layout/vList2"/>
    <dgm:cxn modelId="{6217AB6D-64E2-4719-95E5-042E7902F21F}" type="presParOf" srcId="{856B1143-4ABB-466E-9495-5043D8F498AB}" destId="{70DC7C85-3F68-4C9A-9844-C998FE39982A}" srcOrd="2" destOrd="0" presId="urn:microsoft.com/office/officeart/2005/8/layout/vList2"/>
    <dgm:cxn modelId="{C3465326-D8B2-4423-AA7A-1071816893AC}" type="presParOf" srcId="{856B1143-4ABB-466E-9495-5043D8F498AB}" destId="{CE26AB53-A37E-4973-98B8-CB24A52653E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888B6C-A62C-4485-A788-B5530D543020}">
      <dsp:nvSpPr>
        <dsp:cNvPr id="0" name=""/>
        <dsp:cNvSpPr/>
      </dsp:nvSpPr>
      <dsp:spPr>
        <a:xfrm>
          <a:off x="0" y="0"/>
          <a:ext cx="7010400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Jesse Gelsinger's Death</a:t>
          </a:r>
        </a:p>
      </dsp:txBody>
      <dsp:txXfrm>
        <a:off x="32784" y="32784"/>
        <a:ext cx="6944832" cy="606012"/>
      </dsp:txXfrm>
    </dsp:sp>
    <dsp:sp modelId="{7C10FFA0-2858-4C6B-B2E8-1FA3C28C33DD}">
      <dsp:nvSpPr>
        <dsp:cNvPr id="0" name=""/>
        <dsp:cNvSpPr/>
      </dsp:nvSpPr>
      <dsp:spPr>
        <a:xfrm>
          <a:off x="0" y="705083"/>
          <a:ext cx="7010400" cy="1130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2580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>
              <a:solidFill>
                <a:schemeClr val="bg1"/>
              </a:solidFill>
            </a:rPr>
            <a:t>Financial Stakes contributed to his death</a:t>
          </a: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>
              <a:solidFill>
                <a:schemeClr val="bg1"/>
              </a:solidFill>
            </a:rPr>
            <a:t>Testing should have led to his exclusion from the trial</a:t>
          </a: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>
              <a:solidFill>
                <a:schemeClr val="bg1"/>
              </a:solidFill>
            </a:rPr>
            <a:t>Inappropriate disclosure of drug's effects</a:t>
          </a:r>
        </a:p>
      </dsp:txBody>
      <dsp:txXfrm>
        <a:off x="0" y="705083"/>
        <a:ext cx="7010400" cy="1130220"/>
      </dsp:txXfrm>
    </dsp:sp>
    <dsp:sp modelId="{70DC7C85-3F68-4C9A-9844-C998FE39982A}">
      <dsp:nvSpPr>
        <dsp:cNvPr id="0" name=""/>
        <dsp:cNvSpPr/>
      </dsp:nvSpPr>
      <dsp:spPr>
        <a:xfrm>
          <a:off x="0" y="1835304"/>
          <a:ext cx="7010400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Behavior towards others</a:t>
          </a:r>
        </a:p>
      </dsp:txBody>
      <dsp:txXfrm>
        <a:off x="32784" y="1868088"/>
        <a:ext cx="6944832" cy="606012"/>
      </dsp:txXfrm>
    </dsp:sp>
    <dsp:sp modelId="{CE26AB53-A37E-4973-98B8-CB24A52653E2}">
      <dsp:nvSpPr>
        <dsp:cNvPr id="0" name=""/>
        <dsp:cNvSpPr/>
      </dsp:nvSpPr>
      <dsp:spPr>
        <a:xfrm>
          <a:off x="0" y="2506884"/>
          <a:ext cx="7010400" cy="1449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2580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>
              <a:solidFill>
                <a:schemeClr val="bg1"/>
              </a:solidFill>
            </a:rPr>
            <a:t>Conflicts often lead to interpersonal conflicts</a:t>
          </a: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>
              <a:solidFill>
                <a:schemeClr val="bg1"/>
              </a:solidFill>
            </a:rPr>
            <a:t>Inability to objectively engage with peers and subordinates</a:t>
          </a: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>
              <a:solidFill>
                <a:schemeClr val="bg1"/>
              </a:solidFill>
            </a:rPr>
            <a:t>Misuse of home institute's resources</a:t>
          </a:r>
        </a:p>
      </dsp:txBody>
      <dsp:txXfrm>
        <a:off x="0" y="2506884"/>
        <a:ext cx="7010400" cy="1449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BA9D69-95F0-D549-819F-279178CEA0B4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DC411-C78F-6E49-85A9-F64DCD33B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491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DC411-C78F-6E49-85A9-F64DCD33B0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4123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DC411-C78F-6E49-85A9-F64DCD33B03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2098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Aric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DC411-C78F-6E49-85A9-F64DCD33B03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2590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Aric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DC411-C78F-6E49-85A9-F64DCD33B03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1893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Aric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DC411-C78F-6E49-85A9-F64DCD33B03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6911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Rose/Dave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DC411-C78F-6E49-85A9-F64DCD33B03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973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F80615-B763-B5A6-462E-1012DA0E1E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7DF3DD-DC96-A105-9841-3A1A68612A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ECCF98-AAC4-FA30-59AB-6D7FCF2F04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Dave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07F6AC-1476-A41A-510E-2F8AB34278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DC411-C78F-6E49-85A9-F64DCD33B03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445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F9668C-E8A2-32F4-7E78-E30B8B8932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6962F1-EC97-1B4F-628E-D4326E747F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D3A79A-EDB5-9A88-CBA0-BEE6AC2195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Dave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CB4134-F53A-15B6-CCB6-F02586A94E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DC411-C78F-6E49-85A9-F64DCD33B03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919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Dave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DC411-C78F-6E49-85A9-F64DCD33B0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957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337D6D-B356-133C-8989-6FB6940106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CD6340-097F-5CA4-89E4-7CE6AB6293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3D235B-C6D7-E362-8201-0CBA26E1DA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Dave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49FE43-D117-BBCD-8190-BE948A50A2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DC411-C78F-6E49-85A9-F64DCD33B03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47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E5F0CB-E601-67F1-52BC-152E103603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712BF9-E571-4A96-9821-BC533C3C98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D8FB23-763E-66DA-83E9-70C5CE0535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Aric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B04979-508E-69BA-A980-2AD7ECE542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DC411-C78F-6E49-85A9-F64DCD33B03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126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2875FF-02F9-28C8-1F9E-58FE48886B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C32FD7-11DE-67FD-7DAD-ABDD086310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8AFD6E-86EF-795A-917C-A90556E42F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Dave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034FB8-C874-8020-13E7-5F8EBB0980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DC411-C78F-6E49-85A9-F64DCD33B03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221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D17247-F274-96BB-D649-D1E81B5BF3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38C630-398D-5C17-1CE4-BD3C06DDDB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C49135-0A96-C96E-92A2-D1CD097378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Dave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2CDC4C-EB93-2654-121E-1A7B3027E6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DC411-C78F-6E49-85A9-F64DCD33B03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2410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Dave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DC411-C78F-6E49-85A9-F64DCD33B03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93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69E5A8E-5C4C-C843-B5B6-52598DB4251A}"/>
              </a:ext>
            </a:extLst>
          </p:cNvPr>
          <p:cNvSpPr/>
          <p:nvPr userDrawn="1"/>
        </p:nvSpPr>
        <p:spPr>
          <a:xfrm>
            <a:off x="0" y="0"/>
            <a:ext cx="12192000" cy="68779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6" name="Picture 5" descr="A picture containing photo, holding, young, girl&#10;&#10;Description automatically generated">
            <a:extLst>
              <a:ext uri="{FF2B5EF4-FFF2-40B4-BE49-F238E27FC236}">
                <a16:creationId xmlns:a16="http://schemas.microsoft.com/office/drawing/2014/main" id="{90FFBBF2-7DEC-1644-9D11-868F81DA44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353915"/>
            <a:ext cx="12192000" cy="1524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9F3C6E-84A3-C048-912B-A9D81D04A5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27E64C-8B26-6146-A008-7B130BD911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16855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397BD3-CAF6-C34F-AA35-03AAD787046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3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F1533F0-4660-F74B-925C-D363FCED00A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5300" y="2066127"/>
            <a:ext cx="3352800" cy="37465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7E13F03-B9CF-B04B-B2CE-EA170A33002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419600" y="2066127"/>
            <a:ext cx="3352800" cy="37465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DA61D7D3-EB3F-034D-850E-85F4C792D3E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43900" y="2066127"/>
            <a:ext cx="3352800" cy="374650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213FA13-37A0-404F-B674-2D490FCE7E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300" y="550863"/>
            <a:ext cx="11201400" cy="5842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/>
            </a:lvl1pPr>
          </a:lstStyle>
          <a:p>
            <a:r>
              <a:rPr lang="en-US" sz="2800" b="1">
                <a:latin typeface="Georgia" panose="02040502050405020303" pitchFamily="18" charset="0"/>
              </a:rPr>
              <a:t>Click To Edit Heading</a:t>
            </a:r>
            <a:endParaRPr lang="en-US" sz="3200" b="1">
              <a:latin typeface="Georgia" panose="02040502050405020303" pitchFamily="18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F4F22DB-9369-A84C-92D9-FCDEBA84E9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5300" y="1308495"/>
            <a:ext cx="11201400" cy="584203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marL="0" indent="0">
              <a:buNone/>
            </a:pPr>
            <a:r>
              <a:rPr lang="en-US" sz="1200"/>
              <a:t>Placeholder Text</a:t>
            </a:r>
          </a:p>
        </p:txBody>
      </p:sp>
    </p:spTree>
    <p:extLst>
      <p:ext uri="{BB962C8B-B14F-4D97-AF65-F5344CB8AC3E}">
        <p14:creationId xmlns:p14="http://schemas.microsoft.com/office/powerpoint/2010/main" val="1908125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79507C-1CD5-3046-B967-B41C208AE2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3</a:t>
            </a:r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B7FF4401-867A-784F-BA40-D0E7B593009E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4654550" y="1347788"/>
            <a:ext cx="2882900" cy="28829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6B4042F-C515-2844-B23C-62B7296F73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300" y="550863"/>
            <a:ext cx="11201400" cy="5842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/>
            </a:lvl1pPr>
          </a:lstStyle>
          <a:p>
            <a:r>
              <a:rPr lang="en-US" sz="2800" b="1">
                <a:latin typeface="Georgia" panose="02040502050405020303" pitchFamily="18" charset="0"/>
              </a:rPr>
              <a:t>Click To Edit Heading</a:t>
            </a:r>
            <a:endParaRPr lang="en-US" sz="3200" b="1">
              <a:latin typeface="Georgia" panose="02040502050405020303" pitchFamily="18" charset="0"/>
            </a:endParaRPr>
          </a:p>
        </p:txBody>
      </p:sp>
      <p:sp>
        <p:nvSpPr>
          <p:cNvPr id="10" name="Chart Placeholder 7">
            <a:extLst>
              <a:ext uri="{FF2B5EF4-FFF2-40B4-BE49-F238E27FC236}">
                <a16:creationId xmlns:a16="http://schemas.microsoft.com/office/drawing/2014/main" id="{CA250682-5CB9-AC4D-A187-6F94A2129A88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1314450" y="1347788"/>
            <a:ext cx="2882900" cy="288290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Chart Placeholder 7">
            <a:extLst>
              <a:ext uri="{FF2B5EF4-FFF2-40B4-BE49-F238E27FC236}">
                <a16:creationId xmlns:a16="http://schemas.microsoft.com/office/drawing/2014/main" id="{D9023757-4E8F-F142-8953-C6CB188FB67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7994650" y="1347788"/>
            <a:ext cx="2882900" cy="2882900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0F9BB72-BBC4-7E4E-AE7E-CD3F7D497E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14450" y="4432300"/>
            <a:ext cx="2882900" cy="1397000"/>
          </a:xfrm>
        </p:spPr>
        <p:txBody>
          <a:bodyPr/>
          <a:lstStyle>
            <a:lvl1pPr marL="0" indent="0">
              <a:buNone/>
              <a:defRPr sz="1400"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6E0FCFE9-9AFC-7041-AE09-1DA143DEB0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54550" y="4432300"/>
            <a:ext cx="2882900" cy="1397000"/>
          </a:xfrm>
        </p:spPr>
        <p:txBody>
          <a:bodyPr/>
          <a:lstStyle>
            <a:lvl1pPr marL="0" indent="0">
              <a:buNone/>
              <a:defRPr sz="1400"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ECDF57B5-6E9E-3E4E-8BE6-CD59400C716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94650" y="4432300"/>
            <a:ext cx="2882900" cy="1397000"/>
          </a:xfrm>
        </p:spPr>
        <p:txBody>
          <a:bodyPr/>
          <a:lstStyle>
            <a:lvl1pPr marL="0" indent="0">
              <a:buNone/>
              <a:defRPr sz="1400"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075970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D9D94C-B75E-F14E-9D38-93FFB4F1FE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262EB1-B536-424A-9A71-B55DC90DB218}"/>
              </a:ext>
            </a:extLst>
          </p:cNvPr>
          <p:cNvSpPr/>
          <p:nvPr userDrawn="1"/>
        </p:nvSpPr>
        <p:spPr>
          <a:xfrm>
            <a:off x="580452" y="2200275"/>
            <a:ext cx="2538184" cy="34390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F5AFB8-3FD3-0643-8412-8D75C3B225DB}"/>
              </a:ext>
            </a:extLst>
          </p:cNvPr>
          <p:cNvSpPr/>
          <p:nvPr userDrawn="1"/>
        </p:nvSpPr>
        <p:spPr>
          <a:xfrm>
            <a:off x="580452" y="2200275"/>
            <a:ext cx="2538184" cy="5334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6F4478-29EA-D94F-A385-368E79479ABC}"/>
              </a:ext>
            </a:extLst>
          </p:cNvPr>
          <p:cNvSpPr/>
          <p:nvPr userDrawn="1"/>
        </p:nvSpPr>
        <p:spPr>
          <a:xfrm>
            <a:off x="3333628" y="2200275"/>
            <a:ext cx="2538184" cy="34390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29C036-DD25-964D-BB01-A4AC3AD54995}"/>
              </a:ext>
            </a:extLst>
          </p:cNvPr>
          <p:cNvSpPr/>
          <p:nvPr userDrawn="1"/>
        </p:nvSpPr>
        <p:spPr>
          <a:xfrm>
            <a:off x="3333628" y="2200275"/>
            <a:ext cx="2538184" cy="533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26ED04-9C86-CD4F-B2F8-DC5BD132342A}"/>
              </a:ext>
            </a:extLst>
          </p:cNvPr>
          <p:cNvSpPr/>
          <p:nvPr userDrawn="1"/>
        </p:nvSpPr>
        <p:spPr>
          <a:xfrm>
            <a:off x="6086804" y="2200275"/>
            <a:ext cx="2538184" cy="34390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285A8C-679A-724A-B17B-2E202C97283F}"/>
              </a:ext>
            </a:extLst>
          </p:cNvPr>
          <p:cNvSpPr/>
          <p:nvPr userDrawn="1"/>
        </p:nvSpPr>
        <p:spPr>
          <a:xfrm>
            <a:off x="6086804" y="2200275"/>
            <a:ext cx="2538184" cy="5334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543B8E-9DA8-FE43-AE2F-2E84427329E5}"/>
              </a:ext>
            </a:extLst>
          </p:cNvPr>
          <p:cNvSpPr/>
          <p:nvPr userDrawn="1"/>
        </p:nvSpPr>
        <p:spPr>
          <a:xfrm>
            <a:off x="8839980" y="2200275"/>
            <a:ext cx="2538184" cy="34390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DEA0DB9-AA5B-1641-B880-576B8E40F7A6}"/>
              </a:ext>
            </a:extLst>
          </p:cNvPr>
          <p:cNvSpPr/>
          <p:nvPr userDrawn="1"/>
        </p:nvSpPr>
        <p:spPr>
          <a:xfrm>
            <a:off x="8839980" y="2200275"/>
            <a:ext cx="2538184" cy="533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0D9DAC1F-EDEF-EF4E-952A-C1570EFCC417}"/>
              </a:ext>
            </a:extLst>
          </p:cNvPr>
          <p:cNvSpPr>
            <a:spLocks noGrp="1"/>
          </p:cNvSpPr>
          <p:nvPr>
            <p:ph type="subTitle" idx="12"/>
          </p:nvPr>
        </p:nvSpPr>
        <p:spPr>
          <a:xfrm>
            <a:off x="580452" y="2200276"/>
            <a:ext cx="253818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0A937B87-4754-D14B-9F2C-7FE0042CEEC1}"/>
              </a:ext>
            </a:extLst>
          </p:cNvPr>
          <p:cNvSpPr txBox="1">
            <a:spLocks/>
          </p:cNvSpPr>
          <p:nvPr userDrawn="1"/>
        </p:nvSpPr>
        <p:spPr>
          <a:xfrm>
            <a:off x="3333628" y="2200275"/>
            <a:ext cx="2538184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CEDA17FA-6AC3-A54F-ABFC-58F4BA6CE6EE}"/>
              </a:ext>
            </a:extLst>
          </p:cNvPr>
          <p:cNvSpPr txBox="1">
            <a:spLocks/>
          </p:cNvSpPr>
          <p:nvPr userDrawn="1"/>
        </p:nvSpPr>
        <p:spPr>
          <a:xfrm>
            <a:off x="6086804" y="2200275"/>
            <a:ext cx="2538184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23DA64A9-4F87-C142-B793-7C7078A9E566}"/>
              </a:ext>
            </a:extLst>
          </p:cNvPr>
          <p:cNvSpPr txBox="1">
            <a:spLocks/>
          </p:cNvSpPr>
          <p:nvPr userDrawn="1"/>
        </p:nvSpPr>
        <p:spPr>
          <a:xfrm>
            <a:off x="8839980" y="2200275"/>
            <a:ext cx="2538184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6956E31-AE92-CA49-B215-1003A3107EC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0452" y="2733674"/>
            <a:ext cx="2538184" cy="2905687"/>
          </a:xfrm>
        </p:spPr>
        <p:txBody>
          <a:bodyPr lIns="182880" tIns="182880" rIns="182880" bIns="182880">
            <a:normAutofit/>
          </a:bodyPr>
          <a:lstStyle>
            <a:lvl1pPr>
              <a:defRPr sz="1400"/>
            </a:lvl1pPr>
          </a:lstStyle>
          <a:p>
            <a:pPr marL="0" indent="0">
              <a:buNone/>
            </a:pPr>
            <a:r>
              <a:rPr lang="en-US" sz="1200"/>
              <a:t>Lorem ipsum dolor sit </a:t>
            </a:r>
            <a:r>
              <a:rPr lang="en-US" sz="1200" err="1"/>
              <a:t>amet</a:t>
            </a:r>
            <a:r>
              <a:rPr lang="en-US" sz="1200"/>
              <a:t>, </a:t>
            </a:r>
            <a:r>
              <a:rPr lang="en-US" sz="1200" err="1"/>
              <a:t>consectetuer</a:t>
            </a:r>
            <a:r>
              <a:rPr lang="en-US" sz="1200"/>
              <a:t> </a:t>
            </a:r>
            <a:r>
              <a:rPr lang="en-US" sz="1200" err="1"/>
              <a:t>adipiscing</a:t>
            </a:r>
            <a:r>
              <a:rPr lang="en-US" sz="1200"/>
              <a:t> </a:t>
            </a:r>
            <a:r>
              <a:rPr lang="en-US" sz="1200" err="1"/>
              <a:t>elit</a:t>
            </a:r>
            <a:r>
              <a:rPr lang="en-US" sz="1200"/>
              <a:t>, sed diam </a:t>
            </a:r>
            <a:r>
              <a:rPr lang="en-US" sz="1200" err="1"/>
              <a:t>nonummy</a:t>
            </a:r>
            <a:r>
              <a:rPr lang="en-US" sz="1200"/>
              <a:t> </a:t>
            </a:r>
            <a:r>
              <a:rPr lang="en-US" sz="1200" err="1"/>
              <a:t>nibh</a:t>
            </a:r>
            <a:r>
              <a:rPr lang="en-US" sz="1200"/>
              <a:t> </a:t>
            </a:r>
            <a:r>
              <a:rPr lang="en-US" sz="1200" err="1"/>
              <a:t>euismod</a:t>
            </a:r>
            <a:r>
              <a:rPr lang="en-US" sz="1200"/>
              <a:t> </a:t>
            </a:r>
            <a:r>
              <a:rPr lang="en-US" sz="1200" err="1"/>
              <a:t>tincidunt</a:t>
            </a:r>
            <a:r>
              <a:rPr lang="en-US" sz="1200"/>
              <a:t> </a:t>
            </a:r>
            <a:r>
              <a:rPr lang="en-US" sz="1200" err="1"/>
              <a:t>ut</a:t>
            </a:r>
            <a:r>
              <a:rPr lang="en-US" sz="1200"/>
              <a:t> </a:t>
            </a:r>
            <a:r>
              <a:rPr lang="en-US" sz="1200" err="1"/>
              <a:t>laoreet</a:t>
            </a:r>
            <a:r>
              <a:rPr lang="en-US" sz="1200"/>
              <a:t> dolore magna </a:t>
            </a:r>
            <a:r>
              <a:rPr lang="en-US" sz="1200" err="1"/>
              <a:t>aliquam</a:t>
            </a:r>
            <a:r>
              <a:rPr lang="en-US" sz="1200"/>
              <a:t> </a:t>
            </a:r>
            <a:r>
              <a:rPr lang="en-US" sz="1200" err="1"/>
              <a:t>erat</a:t>
            </a:r>
            <a:r>
              <a:rPr lang="en-US" sz="1200"/>
              <a:t> </a:t>
            </a:r>
            <a:r>
              <a:rPr lang="en-US" sz="1200" err="1"/>
              <a:t>volutpat</a:t>
            </a:r>
            <a:r>
              <a:rPr lang="en-US" sz="1200"/>
              <a:t>. Ut </a:t>
            </a:r>
            <a:r>
              <a:rPr lang="en-US" sz="1200" err="1"/>
              <a:t>wisi</a:t>
            </a:r>
            <a:r>
              <a:rPr lang="en-US" sz="1200"/>
              <a:t> </a:t>
            </a:r>
            <a:r>
              <a:rPr lang="en-US" sz="1200" err="1"/>
              <a:t>enim</a:t>
            </a:r>
            <a:r>
              <a:rPr lang="en-US" sz="1200"/>
              <a:t> ad minim </a:t>
            </a:r>
            <a:r>
              <a:rPr lang="en-US" sz="1200" err="1"/>
              <a:t>veniam</a:t>
            </a:r>
            <a:r>
              <a:rPr lang="en-US" sz="1200"/>
              <a:t>, </a:t>
            </a:r>
            <a:r>
              <a:rPr lang="en-US" sz="1200" err="1"/>
              <a:t>quis</a:t>
            </a:r>
            <a:r>
              <a:rPr lang="en-US" sz="1200"/>
              <a:t> </a:t>
            </a:r>
            <a:r>
              <a:rPr lang="en-US" sz="1200" err="1"/>
              <a:t>nostrud</a:t>
            </a:r>
            <a:r>
              <a:rPr lang="en-US" sz="1200"/>
              <a:t> </a:t>
            </a:r>
            <a:r>
              <a:rPr lang="en-US" sz="1200" err="1"/>
              <a:t>exerci</a:t>
            </a:r>
            <a:r>
              <a:rPr lang="en-US" sz="1200"/>
              <a:t> </a:t>
            </a:r>
            <a:r>
              <a:rPr lang="en-US" sz="1200" err="1"/>
              <a:t>tation</a:t>
            </a:r>
            <a:r>
              <a:rPr lang="en-US" sz="1200"/>
              <a:t> </a:t>
            </a:r>
            <a:r>
              <a:rPr lang="en-US" sz="1200" err="1"/>
              <a:t>ullamcorper</a:t>
            </a:r>
            <a:r>
              <a:rPr lang="en-US" sz="1200"/>
              <a:t> </a:t>
            </a:r>
            <a:r>
              <a:rPr lang="en-US" sz="1200" err="1"/>
              <a:t>suscipit</a:t>
            </a:r>
            <a:r>
              <a:rPr lang="en-US" sz="1200"/>
              <a:t> </a:t>
            </a:r>
            <a:r>
              <a:rPr lang="en-US" sz="1200" err="1"/>
              <a:t>lobortis</a:t>
            </a:r>
            <a:r>
              <a:rPr lang="en-US" sz="1200"/>
              <a:t> </a:t>
            </a:r>
            <a:r>
              <a:rPr lang="en-US" sz="1200" err="1"/>
              <a:t>nisl</a:t>
            </a:r>
            <a:r>
              <a:rPr lang="en-US" sz="1200"/>
              <a:t> </a:t>
            </a:r>
            <a:r>
              <a:rPr lang="en-US" sz="1200" err="1"/>
              <a:t>ut</a:t>
            </a:r>
            <a:r>
              <a:rPr lang="en-US" sz="1200"/>
              <a:t> </a:t>
            </a:r>
            <a:r>
              <a:rPr lang="en-US" sz="1200" err="1"/>
              <a:t>aliquip</a:t>
            </a:r>
            <a:r>
              <a:rPr lang="en-US" sz="1200"/>
              <a:t> ex </a:t>
            </a:r>
            <a:r>
              <a:rPr lang="en-US" sz="1200" err="1"/>
              <a:t>ea</a:t>
            </a:r>
            <a:r>
              <a:rPr lang="en-US" sz="1200"/>
              <a:t> </a:t>
            </a:r>
            <a:r>
              <a:rPr lang="en-US" sz="1200" err="1"/>
              <a:t>commodo</a:t>
            </a:r>
            <a:r>
              <a:rPr lang="en-US" sz="1200"/>
              <a:t> </a:t>
            </a:r>
            <a:r>
              <a:rPr lang="en-US" sz="1200" err="1"/>
              <a:t>consequat</a:t>
            </a:r>
            <a:r>
              <a:rPr lang="en-US" sz="1200"/>
              <a:t>. Duis </a:t>
            </a:r>
            <a:r>
              <a:rPr lang="en-US" sz="1200" err="1"/>
              <a:t>autem</a:t>
            </a:r>
            <a:r>
              <a:rPr lang="en-US" sz="1200"/>
              <a:t> vel </a:t>
            </a:r>
            <a:r>
              <a:rPr lang="en-US" sz="1200" err="1"/>
              <a:t>eum</a:t>
            </a:r>
            <a:r>
              <a:rPr lang="en-US" sz="1200"/>
              <a:t> </a:t>
            </a:r>
            <a:r>
              <a:rPr lang="en-US" sz="1200" err="1"/>
              <a:t>iriure</a:t>
            </a:r>
            <a:r>
              <a:rPr lang="en-US" sz="1200"/>
              <a:t> dolor in </a:t>
            </a:r>
            <a:r>
              <a:rPr lang="en-US" sz="1200" err="1"/>
              <a:t>hendrerit</a:t>
            </a:r>
            <a:r>
              <a:rPr lang="en-US" sz="1200"/>
              <a:t> in </a:t>
            </a:r>
            <a:r>
              <a:rPr lang="en-US" sz="1200" err="1"/>
              <a:t>vulputate</a:t>
            </a:r>
            <a:r>
              <a:rPr lang="en-US" sz="1200"/>
              <a:t> </a:t>
            </a:r>
            <a:r>
              <a:rPr lang="en-US" sz="1200" err="1"/>
              <a:t>velit</a:t>
            </a:r>
            <a:r>
              <a:rPr lang="en-US" sz="1200"/>
              <a:t> </a:t>
            </a:r>
            <a:r>
              <a:rPr lang="en-US" sz="1200" err="1"/>
              <a:t>esse</a:t>
            </a:r>
            <a:r>
              <a:rPr lang="en-US" sz="1200"/>
              <a:t> </a:t>
            </a:r>
            <a:r>
              <a:rPr lang="en-US" sz="1200" err="1"/>
              <a:t>molestie</a:t>
            </a:r>
            <a:r>
              <a:rPr lang="en-US" sz="1200"/>
              <a:t> </a:t>
            </a:r>
            <a:r>
              <a:rPr lang="en-US" sz="1200" err="1"/>
              <a:t>consequat</a:t>
            </a:r>
            <a:r>
              <a:rPr lang="en-US" sz="1200"/>
              <a:t>, vel </a:t>
            </a:r>
            <a:r>
              <a:rPr lang="en-US" sz="1200" err="1"/>
              <a:t>illu</a:t>
            </a:r>
            <a:r>
              <a:rPr lang="en-US" sz="1200"/>
              <a:t>.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068BC2EC-B488-954B-B035-2E705FFB4A4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333628" y="2733674"/>
            <a:ext cx="2538184" cy="2905687"/>
          </a:xfrm>
        </p:spPr>
        <p:txBody>
          <a:bodyPr lIns="182880" tIns="182880" rIns="182880" bIns="182880">
            <a:normAutofit/>
          </a:bodyPr>
          <a:lstStyle>
            <a:lvl1pPr>
              <a:defRPr sz="1400"/>
            </a:lvl1pPr>
          </a:lstStyle>
          <a:p>
            <a:pPr marL="0" indent="0">
              <a:buNone/>
            </a:pPr>
            <a:r>
              <a:rPr lang="en-US" sz="1200"/>
              <a:t>Lorem ipsum dolor sit </a:t>
            </a:r>
            <a:r>
              <a:rPr lang="en-US" sz="1200" err="1"/>
              <a:t>amet</a:t>
            </a:r>
            <a:r>
              <a:rPr lang="en-US" sz="1200"/>
              <a:t>, </a:t>
            </a:r>
            <a:r>
              <a:rPr lang="en-US" sz="1200" err="1"/>
              <a:t>consectetuer</a:t>
            </a:r>
            <a:r>
              <a:rPr lang="en-US" sz="1200"/>
              <a:t> </a:t>
            </a:r>
            <a:r>
              <a:rPr lang="en-US" sz="1200" err="1"/>
              <a:t>adipiscing</a:t>
            </a:r>
            <a:r>
              <a:rPr lang="en-US" sz="1200"/>
              <a:t> </a:t>
            </a:r>
            <a:r>
              <a:rPr lang="en-US" sz="1200" err="1"/>
              <a:t>elit</a:t>
            </a:r>
            <a:r>
              <a:rPr lang="en-US" sz="1200"/>
              <a:t>, sed diam </a:t>
            </a:r>
            <a:r>
              <a:rPr lang="en-US" sz="1200" err="1"/>
              <a:t>nonummy</a:t>
            </a:r>
            <a:r>
              <a:rPr lang="en-US" sz="1200"/>
              <a:t> </a:t>
            </a:r>
            <a:r>
              <a:rPr lang="en-US" sz="1200" err="1"/>
              <a:t>nibh</a:t>
            </a:r>
            <a:r>
              <a:rPr lang="en-US" sz="1200"/>
              <a:t> </a:t>
            </a:r>
            <a:r>
              <a:rPr lang="en-US" sz="1200" err="1"/>
              <a:t>euismod</a:t>
            </a:r>
            <a:r>
              <a:rPr lang="en-US" sz="1200"/>
              <a:t> </a:t>
            </a:r>
            <a:r>
              <a:rPr lang="en-US" sz="1200" err="1"/>
              <a:t>tincidunt</a:t>
            </a:r>
            <a:r>
              <a:rPr lang="en-US" sz="1200"/>
              <a:t> </a:t>
            </a:r>
            <a:r>
              <a:rPr lang="en-US" sz="1200" err="1"/>
              <a:t>ut</a:t>
            </a:r>
            <a:r>
              <a:rPr lang="en-US" sz="1200"/>
              <a:t> </a:t>
            </a:r>
            <a:r>
              <a:rPr lang="en-US" sz="1200" err="1"/>
              <a:t>laoreet</a:t>
            </a:r>
            <a:r>
              <a:rPr lang="en-US" sz="1200"/>
              <a:t> dolore magna </a:t>
            </a:r>
            <a:r>
              <a:rPr lang="en-US" sz="1200" err="1"/>
              <a:t>aliquam</a:t>
            </a:r>
            <a:r>
              <a:rPr lang="en-US" sz="1200"/>
              <a:t> </a:t>
            </a:r>
            <a:r>
              <a:rPr lang="en-US" sz="1200" err="1"/>
              <a:t>erat</a:t>
            </a:r>
            <a:r>
              <a:rPr lang="en-US" sz="1200"/>
              <a:t> </a:t>
            </a:r>
            <a:r>
              <a:rPr lang="en-US" sz="1200" err="1"/>
              <a:t>volutpat</a:t>
            </a:r>
            <a:r>
              <a:rPr lang="en-US" sz="1200"/>
              <a:t>. Ut </a:t>
            </a:r>
            <a:r>
              <a:rPr lang="en-US" sz="1200" err="1"/>
              <a:t>wisi</a:t>
            </a:r>
            <a:r>
              <a:rPr lang="en-US" sz="1200"/>
              <a:t> </a:t>
            </a:r>
            <a:r>
              <a:rPr lang="en-US" sz="1200" err="1"/>
              <a:t>enim</a:t>
            </a:r>
            <a:r>
              <a:rPr lang="en-US" sz="1200"/>
              <a:t> ad minim </a:t>
            </a:r>
            <a:r>
              <a:rPr lang="en-US" sz="1200" err="1"/>
              <a:t>veniam</a:t>
            </a:r>
            <a:r>
              <a:rPr lang="en-US" sz="1200"/>
              <a:t>, </a:t>
            </a:r>
            <a:r>
              <a:rPr lang="en-US" sz="1200" err="1"/>
              <a:t>quis</a:t>
            </a:r>
            <a:r>
              <a:rPr lang="en-US" sz="1200"/>
              <a:t> </a:t>
            </a:r>
            <a:r>
              <a:rPr lang="en-US" sz="1200" err="1"/>
              <a:t>nostrud</a:t>
            </a:r>
            <a:r>
              <a:rPr lang="en-US" sz="1200"/>
              <a:t> </a:t>
            </a:r>
            <a:r>
              <a:rPr lang="en-US" sz="1200" err="1"/>
              <a:t>exerci</a:t>
            </a:r>
            <a:r>
              <a:rPr lang="en-US" sz="1200"/>
              <a:t> </a:t>
            </a:r>
            <a:r>
              <a:rPr lang="en-US" sz="1200" err="1"/>
              <a:t>tation</a:t>
            </a:r>
            <a:r>
              <a:rPr lang="en-US" sz="1200"/>
              <a:t> </a:t>
            </a:r>
            <a:r>
              <a:rPr lang="en-US" sz="1200" err="1"/>
              <a:t>ullamcorper</a:t>
            </a:r>
            <a:r>
              <a:rPr lang="en-US" sz="1200"/>
              <a:t> </a:t>
            </a:r>
            <a:r>
              <a:rPr lang="en-US" sz="1200" err="1"/>
              <a:t>suscipit</a:t>
            </a:r>
            <a:r>
              <a:rPr lang="en-US" sz="1200"/>
              <a:t> </a:t>
            </a:r>
            <a:r>
              <a:rPr lang="en-US" sz="1200" err="1"/>
              <a:t>lobortis</a:t>
            </a:r>
            <a:r>
              <a:rPr lang="en-US" sz="1200"/>
              <a:t> </a:t>
            </a:r>
            <a:r>
              <a:rPr lang="en-US" sz="1200" err="1"/>
              <a:t>nisl</a:t>
            </a:r>
            <a:r>
              <a:rPr lang="en-US" sz="1200"/>
              <a:t> </a:t>
            </a:r>
            <a:r>
              <a:rPr lang="en-US" sz="1200" err="1"/>
              <a:t>ut</a:t>
            </a:r>
            <a:r>
              <a:rPr lang="en-US" sz="1200"/>
              <a:t> </a:t>
            </a:r>
            <a:r>
              <a:rPr lang="en-US" sz="1200" err="1"/>
              <a:t>aliquip</a:t>
            </a:r>
            <a:r>
              <a:rPr lang="en-US" sz="1200"/>
              <a:t> ex </a:t>
            </a:r>
            <a:r>
              <a:rPr lang="en-US" sz="1200" err="1"/>
              <a:t>ea</a:t>
            </a:r>
            <a:r>
              <a:rPr lang="en-US" sz="1200"/>
              <a:t> </a:t>
            </a:r>
            <a:r>
              <a:rPr lang="en-US" sz="1200" err="1"/>
              <a:t>commodo</a:t>
            </a:r>
            <a:r>
              <a:rPr lang="en-US" sz="1200"/>
              <a:t> </a:t>
            </a:r>
            <a:r>
              <a:rPr lang="en-US" sz="1200" err="1"/>
              <a:t>consequat</a:t>
            </a:r>
            <a:r>
              <a:rPr lang="en-US" sz="1200"/>
              <a:t>. Duis </a:t>
            </a:r>
            <a:r>
              <a:rPr lang="en-US" sz="1200" err="1"/>
              <a:t>autem</a:t>
            </a:r>
            <a:r>
              <a:rPr lang="en-US" sz="1200"/>
              <a:t> vel </a:t>
            </a:r>
            <a:r>
              <a:rPr lang="en-US" sz="1200" err="1"/>
              <a:t>eum</a:t>
            </a:r>
            <a:r>
              <a:rPr lang="en-US" sz="1200"/>
              <a:t> </a:t>
            </a:r>
            <a:r>
              <a:rPr lang="en-US" sz="1200" err="1"/>
              <a:t>iriure</a:t>
            </a:r>
            <a:r>
              <a:rPr lang="en-US" sz="1200"/>
              <a:t> dolor in </a:t>
            </a:r>
            <a:r>
              <a:rPr lang="en-US" sz="1200" err="1"/>
              <a:t>hendrerit</a:t>
            </a:r>
            <a:r>
              <a:rPr lang="en-US" sz="1200"/>
              <a:t> in </a:t>
            </a:r>
            <a:r>
              <a:rPr lang="en-US" sz="1200" err="1"/>
              <a:t>vulputate</a:t>
            </a:r>
            <a:r>
              <a:rPr lang="en-US" sz="1200"/>
              <a:t> </a:t>
            </a:r>
            <a:r>
              <a:rPr lang="en-US" sz="1200" err="1"/>
              <a:t>velit</a:t>
            </a:r>
            <a:r>
              <a:rPr lang="en-US" sz="1200"/>
              <a:t> </a:t>
            </a:r>
            <a:r>
              <a:rPr lang="en-US" sz="1200" err="1"/>
              <a:t>esse</a:t>
            </a:r>
            <a:r>
              <a:rPr lang="en-US" sz="1200"/>
              <a:t> </a:t>
            </a:r>
            <a:r>
              <a:rPr lang="en-US" sz="1200" err="1"/>
              <a:t>molestie</a:t>
            </a:r>
            <a:r>
              <a:rPr lang="en-US" sz="1200"/>
              <a:t> </a:t>
            </a:r>
            <a:r>
              <a:rPr lang="en-US" sz="1200" err="1"/>
              <a:t>consequat</a:t>
            </a:r>
            <a:r>
              <a:rPr lang="en-US" sz="1200"/>
              <a:t>, vel </a:t>
            </a:r>
            <a:r>
              <a:rPr lang="en-US" sz="1200" err="1"/>
              <a:t>illu</a:t>
            </a:r>
            <a:r>
              <a:rPr lang="en-US" sz="1200"/>
              <a:t>.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68B7AA52-746B-5448-A070-13BDBD68383B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086804" y="2733674"/>
            <a:ext cx="2538184" cy="2905687"/>
          </a:xfrm>
        </p:spPr>
        <p:txBody>
          <a:bodyPr lIns="182880" tIns="182880" rIns="182880" bIns="182880">
            <a:normAutofit/>
          </a:bodyPr>
          <a:lstStyle>
            <a:lvl1pPr>
              <a:defRPr sz="1400"/>
            </a:lvl1pPr>
          </a:lstStyle>
          <a:p>
            <a:pPr marL="0" indent="0">
              <a:buNone/>
            </a:pPr>
            <a:r>
              <a:rPr lang="en-US" sz="1200"/>
              <a:t>Lorem ipsum dolor sit </a:t>
            </a:r>
            <a:r>
              <a:rPr lang="en-US" sz="1200" err="1"/>
              <a:t>amet</a:t>
            </a:r>
            <a:r>
              <a:rPr lang="en-US" sz="1200"/>
              <a:t>, </a:t>
            </a:r>
            <a:r>
              <a:rPr lang="en-US" sz="1200" err="1"/>
              <a:t>consectetuer</a:t>
            </a:r>
            <a:r>
              <a:rPr lang="en-US" sz="1200"/>
              <a:t> </a:t>
            </a:r>
            <a:r>
              <a:rPr lang="en-US" sz="1200" err="1"/>
              <a:t>adipiscing</a:t>
            </a:r>
            <a:r>
              <a:rPr lang="en-US" sz="1200"/>
              <a:t> </a:t>
            </a:r>
            <a:r>
              <a:rPr lang="en-US" sz="1200" err="1"/>
              <a:t>elit</a:t>
            </a:r>
            <a:r>
              <a:rPr lang="en-US" sz="1200"/>
              <a:t>, sed diam </a:t>
            </a:r>
            <a:r>
              <a:rPr lang="en-US" sz="1200" err="1"/>
              <a:t>nonummy</a:t>
            </a:r>
            <a:r>
              <a:rPr lang="en-US" sz="1200"/>
              <a:t> </a:t>
            </a:r>
            <a:r>
              <a:rPr lang="en-US" sz="1200" err="1"/>
              <a:t>nibh</a:t>
            </a:r>
            <a:r>
              <a:rPr lang="en-US" sz="1200"/>
              <a:t> </a:t>
            </a:r>
            <a:r>
              <a:rPr lang="en-US" sz="1200" err="1"/>
              <a:t>euismod</a:t>
            </a:r>
            <a:r>
              <a:rPr lang="en-US" sz="1200"/>
              <a:t> </a:t>
            </a:r>
            <a:r>
              <a:rPr lang="en-US" sz="1200" err="1"/>
              <a:t>tincidunt</a:t>
            </a:r>
            <a:r>
              <a:rPr lang="en-US" sz="1200"/>
              <a:t> </a:t>
            </a:r>
            <a:r>
              <a:rPr lang="en-US" sz="1200" err="1"/>
              <a:t>ut</a:t>
            </a:r>
            <a:r>
              <a:rPr lang="en-US" sz="1200"/>
              <a:t> </a:t>
            </a:r>
            <a:r>
              <a:rPr lang="en-US" sz="1200" err="1"/>
              <a:t>laoreet</a:t>
            </a:r>
            <a:r>
              <a:rPr lang="en-US" sz="1200"/>
              <a:t> dolore magna </a:t>
            </a:r>
            <a:r>
              <a:rPr lang="en-US" sz="1200" err="1"/>
              <a:t>aliquam</a:t>
            </a:r>
            <a:r>
              <a:rPr lang="en-US" sz="1200"/>
              <a:t> </a:t>
            </a:r>
            <a:r>
              <a:rPr lang="en-US" sz="1200" err="1"/>
              <a:t>erat</a:t>
            </a:r>
            <a:r>
              <a:rPr lang="en-US" sz="1200"/>
              <a:t> </a:t>
            </a:r>
            <a:r>
              <a:rPr lang="en-US" sz="1200" err="1"/>
              <a:t>volutpat</a:t>
            </a:r>
            <a:r>
              <a:rPr lang="en-US" sz="1200"/>
              <a:t>. Ut </a:t>
            </a:r>
            <a:r>
              <a:rPr lang="en-US" sz="1200" err="1"/>
              <a:t>wisi</a:t>
            </a:r>
            <a:r>
              <a:rPr lang="en-US" sz="1200"/>
              <a:t> </a:t>
            </a:r>
            <a:r>
              <a:rPr lang="en-US" sz="1200" err="1"/>
              <a:t>enim</a:t>
            </a:r>
            <a:r>
              <a:rPr lang="en-US" sz="1200"/>
              <a:t> ad minim </a:t>
            </a:r>
            <a:r>
              <a:rPr lang="en-US" sz="1200" err="1"/>
              <a:t>veniam</a:t>
            </a:r>
            <a:r>
              <a:rPr lang="en-US" sz="1200"/>
              <a:t>, </a:t>
            </a:r>
            <a:r>
              <a:rPr lang="en-US" sz="1200" err="1"/>
              <a:t>quis</a:t>
            </a:r>
            <a:r>
              <a:rPr lang="en-US" sz="1200"/>
              <a:t> </a:t>
            </a:r>
            <a:r>
              <a:rPr lang="en-US" sz="1200" err="1"/>
              <a:t>nostrud</a:t>
            </a:r>
            <a:r>
              <a:rPr lang="en-US" sz="1200"/>
              <a:t> </a:t>
            </a:r>
            <a:r>
              <a:rPr lang="en-US" sz="1200" err="1"/>
              <a:t>exerci</a:t>
            </a:r>
            <a:r>
              <a:rPr lang="en-US" sz="1200"/>
              <a:t> </a:t>
            </a:r>
            <a:r>
              <a:rPr lang="en-US" sz="1200" err="1"/>
              <a:t>tation</a:t>
            </a:r>
            <a:r>
              <a:rPr lang="en-US" sz="1200"/>
              <a:t> </a:t>
            </a:r>
            <a:r>
              <a:rPr lang="en-US" sz="1200" err="1"/>
              <a:t>ullamcorper</a:t>
            </a:r>
            <a:r>
              <a:rPr lang="en-US" sz="1200"/>
              <a:t> </a:t>
            </a:r>
            <a:r>
              <a:rPr lang="en-US" sz="1200" err="1"/>
              <a:t>suscipit</a:t>
            </a:r>
            <a:r>
              <a:rPr lang="en-US" sz="1200"/>
              <a:t> </a:t>
            </a:r>
            <a:r>
              <a:rPr lang="en-US" sz="1200" err="1"/>
              <a:t>lobortis</a:t>
            </a:r>
            <a:r>
              <a:rPr lang="en-US" sz="1200"/>
              <a:t> </a:t>
            </a:r>
            <a:r>
              <a:rPr lang="en-US" sz="1200" err="1"/>
              <a:t>nisl</a:t>
            </a:r>
            <a:r>
              <a:rPr lang="en-US" sz="1200"/>
              <a:t> </a:t>
            </a:r>
            <a:r>
              <a:rPr lang="en-US" sz="1200" err="1"/>
              <a:t>ut</a:t>
            </a:r>
            <a:r>
              <a:rPr lang="en-US" sz="1200"/>
              <a:t> </a:t>
            </a:r>
            <a:r>
              <a:rPr lang="en-US" sz="1200" err="1"/>
              <a:t>aliquip</a:t>
            </a:r>
            <a:r>
              <a:rPr lang="en-US" sz="1200"/>
              <a:t> ex </a:t>
            </a:r>
            <a:r>
              <a:rPr lang="en-US" sz="1200" err="1"/>
              <a:t>ea</a:t>
            </a:r>
            <a:r>
              <a:rPr lang="en-US" sz="1200"/>
              <a:t> </a:t>
            </a:r>
            <a:r>
              <a:rPr lang="en-US" sz="1200" err="1"/>
              <a:t>commodo</a:t>
            </a:r>
            <a:r>
              <a:rPr lang="en-US" sz="1200"/>
              <a:t> </a:t>
            </a:r>
            <a:r>
              <a:rPr lang="en-US" sz="1200" err="1"/>
              <a:t>consequat</a:t>
            </a:r>
            <a:r>
              <a:rPr lang="en-US" sz="1200"/>
              <a:t>. Duis </a:t>
            </a:r>
            <a:r>
              <a:rPr lang="en-US" sz="1200" err="1"/>
              <a:t>autem</a:t>
            </a:r>
            <a:r>
              <a:rPr lang="en-US" sz="1200"/>
              <a:t> vel </a:t>
            </a:r>
            <a:r>
              <a:rPr lang="en-US" sz="1200" err="1"/>
              <a:t>eum</a:t>
            </a:r>
            <a:r>
              <a:rPr lang="en-US" sz="1200"/>
              <a:t> </a:t>
            </a:r>
            <a:r>
              <a:rPr lang="en-US" sz="1200" err="1"/>
              <a:t>iriure</a:t>
            </a:r>
            <a:r>
              <a:rPr lang="en-US" sz="1200"/>
              <a:t> dolor in </a:t>
            </a:r>
            <a:r>
              <a:rPr lang="en-US" sz="1200" err="1"/>
              <a:t>hendrerit</a:t>
            </a:r>
            <a:r>
              <a:rPr lang="en-US" sz="1200"/>
              <a:t> in </a:t>
            </a:r>
            <a:r>
              <a:rPr lang="en-US" sz="1200" err="1"/>
              <a:t>vulputate</a:t>
            </a:r>
            <a:r>
              <a:rPr lang="en-US" sz="1200"/>
              <a:t> </a:t>
            </a:r>
            <a:r>
              <a:rPr lang="en-US" sz="1200" err="1"/>
              <a:t>velit</a:t>
            </a:r>
            <a:r>
              <a:rPr lang="en-US" sz="1200"/>
              <a:t> </a:t>
            </a:r>
            <a:r>
              <a:rPr lang="en-US" sz="1200" err="1"/>
              <a:t>esse</a:t>
            </a:r>
            <a:r>
              <a:rPr lang="en-US" sz="1200"/>
              <a:t> </a:t>
            </a:r>
            <a:r>
              <a:rPr lang="en-US" sz="1200" err="1"/>
              <a:t>molestie</a:t>
            </a:r>
            <a:r>
              <a:rPr lang="en-US" sz="1200"/>
              <a:t> </a:t>
            </a:r>
            <a:r>
              <a:rPr lang="en-US" sz="1200" err="1"/>
              <a:t>consequat</a:t>
            </a:r>
            <a:r>
              <a:rPr lang="en-US" sz="1200"/>
              <a:t>, vel </a:t>
            </a:r>
            <a:r>
              <a:rPr lang="en-US" sz="1200" err="1"/>
              <a:t>illu</a:t>
            </a:r>
            <a:r>
              <a:rPr lang="en-US" sz="1200"/>
              <a:t>.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56CDA10-D519-7547-B1DB-1379E26D4360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839980" y="2733674"/>
            <a:ext cx="2538184" cy="2905687"/>
          </a:xfrm>
        </p:spPr>
        <p:txBody>
          <a:bodyPr lIns="182880" tIns="182880" rIns="182880" bIns="182880">
            <a:normAutofit/>
          </a:bodyPr>
          <a:lstStyle>
            <a:lvl1pPr>
              <a:defRPr sz="1400"/>
            </a:lvl1pPr>
          </a:lstStyle>
          <a:p>
            <a:pPr marL="0" indent="0">
              <a:buNone/>
            </a:pPr>
            <a:r>
              <a:rPr lang="en-US" sz="1200"/>
              <a:t>Lorem ipsum dolor sit </a:t>
            </a:r>
            <a:r>
              <a:rPr lang="en-US" sz="1200" err="1"/>
              <a:t>amet</a:t>
            </a:r>
            <a:r>
              <a:rPr lang="en-US" sz="1200"/>
              <a:t>, </a:t>
            </a:r>
            <a:r>
              <a:rPr lang="en-US" sz="1200" err="1"/>
              <a:t>consectetuer</a:t>
            </a:r>
            <a:r>
              <a:rPr lang="en-US" sz="1200"/>
              <a:t> </a:t>
            </a:r>
            <a:r>
              <a:rPr lang="en-US" sz="1200" err="1"/>
              <a:t>adipiscing</a:t>
            </a:r>
            <a:r>
              <a:rPr lang="en-US" sz="1200"/>
              <a:t> </a:t>
            </a:r>
            <a:r>
              <a:rPr lang="en-US" sz="1200" err="1"/>
              <a:t>elit</a:t>
            </a:r>
            <a:r>
              <a:rPr lang="en-US" sz="1200"/>
              <a:t>, sed diam </a:t>
            </a:r>
            <a:r>
              <a:rPr lang="en-US" sz="1200" err="1"/>
              <a:t>nonummy</a:t>
            </a:r>
            <a:r>
              <a:rPr lang="en-US" sz="1200"/>
              <a:t> </a:t>
            </a:r>
            <a:r>
              <a:rPr lang="en-US" sz="1200" err="1"/>
              <a:t>nibh</a:t>
            </a:r>
            <a:r>
              <a:rPr lang="en-US" sz="1200"/>
              <a:t> </a:t>
            </a:r>
            <a:r>
              <a:rPr lang="en-US" sz="1200" err="1"/>
              <a:t>euismod</a:t>
            </a:r>
            <a:r>
              <a:rPr lang="en-US" sz="1200"/>
              <a:t> </a:t>
            </a:r>
            <a:r>
              <a:rPr lang="en-US" sz="1200" err="1"/>
              <a:t>tincidunt</a:t>
            </a:r>
            <a:r>
              <a:rPr lang="en-US" sz="1200"/>
              <a:t> </a:t>
            </a:r>
            <a:r>
              <a:rPr lang="en-US" sz="1200" err="1"/>
              <a:t>ut</a:t>
            </a:r>
            <a:r>
              <a:rPr lang="en-US" sz="1200"/>
              <a:t> </a:t>
            </a:r>
            <a:r>
              <a:rPr lang="en-US" sz="1200" err="1"/>
              <a:t>laoreet</a:t>
            </a:r>
            <a:r>
              <a:rPr lang="en-US" sz="1200"/>
              <a:t> dolore magna </a:t>
            </a:r>
            <a:r>
              <a:rPr lang="en-US" sz="1200" err="1"/>
              <a:t>aliquam</a:t>
            </a:r>
            <a:r>
              <a:rPr lang="en-US" sz="1200"/>
              <a:t> </a:t>
            </a:r>
            <a:r>
              <a:rPr lang="en-US" sz="1200" err="1"/>
              <a:t>erat</a:t>
            </a:r>
            <a:r>
              <a:rPr lang="en-US" sz="1200"/>
              <a:t> </a:t>
            </a:r>
            <a:r>
              <a:rPr lang="en-US" sz="1200" err="1"/>
              <a:t>volutpat</a:t>
            </a:r>
            <a:r>
              <a:rPr lang="en-US" sz="1200"/>
              <a:t>. Ut </a:t>
            </a:r>
            <a:r>
              <a:rPr lang="en-US" sz="1200" err="1"/>
              <a:t>wisi</a:t>
            </a:r>
            <a:r>
              <a:rPr lang="en-US" sz="1200"/>
              <a:t> </a:t>
            </a:r>
            <a:r>
              <a:rPr lang="en-US" sz="1200" err="1"/>
              <a:t>enim</a:t>
            </a:r>
            <a:r>
              <a:rPr lang="en-US" sz="1200"/>
              <a:t> ad minim </a:t>
            </a:r>
            <a:r>
              <a:rPr lang="en-US" sz="1200" err="1"/>
              <a:t>veniam</a:t>
            </a:r>
            <a:r>
              <a:rPr lang="en-US" sz="1200"/>
              <a:t>, </a:t>
            </a:r>
            <a:r>
              <a:rPr lang="en-US" sz="1200" err="1"/>
              <a:t>quis</a:t>
            </a:r>
            <a:r>
              <a:rPr lang="en-US" sz="1200"/>
              <a:t> </a:t>
            </a:r>
            <a:r>
              <a:rPr lang="en-US" sz="1200" err="1"/>
              <a:t>nostrud</a:t>
            </a:r>
            <a:r>
              <a:rPr lang="en-US" sz="1200"/>
              <a:t> </a:t>
            </a:r>
            <a:r>
              <a:rPr lang="en-US" sz="1200" err="1"/>
              <a:t>exerci</a:t>
            </a:r>
            <a:r>
              <a:rPr lang="en-US" sz="1200"/>
              <a:t> </a:t>
            </a:r>
            <a:r>
              <a:rPr lang="en-US" sz="1200" err="1"/>
              <a:t>tation</a:t>
            </a:r>
            <a:r>
              <a:rPr lang="en-US" sz="1200"/>
              <a:t> </a:t>
            </a:r>
            <a:r>
              <a:rPr lang="en-US" sz="1200" err="1"/>
              <a:t>ullamcorper</a:t>
            </a:r>
            <a:r>
              <a:rPr lang="en-US" sz="1200"/>
              <a:t> </a:t>
            </a:r>
            <a:r>
              <a:rPr lang="en-US" sz="1200" err="1"/>
              <a:t>suscipit</a:t>
            </a:r>
            <a:r>
              <a:rPr lang="en-US" sz="1200"/>
              <a:t> </a:t>
            </a:r>
            <a:r>
              <a:rPr lang="en-US" sz="1200" err="1"/>
              <a:t>lobortis</a:t>
            </a:r>
            <a:r>
              <a:rPr lang="en-US" sz="1200"/>
              <a:t> </a:t>
            </a:r>
            <a:r>
              <a:rPr lang="en-US" sz="1200" err="1"/>
              <a:t>nisl</a:t>
            </a:r>
            <a:r>
              <a:rPr lang="en-US" sz="1200"/>
              <a:t> </a:t>
            </a:r>
            <a:r>
              <a:rPr lang="en-US" sz="1200" err="1"/>
              <a:t>ut</a:t>
            </a:r>
            <a:r>
              <a:rPr lang="en-US" sz="1200"/>
              <a:t> </a:t>
            </a:r>
            <a:r>
              <a:rPr lang="en-US" sz="1200" err="1"/>
              <a:t>aliquip</a:t>
            </a:r>
            <a:r>
              <a:rPr lang="en-US" sz="1200"/>
              <a:t> ex </a:t>
            </a:r>
            <a:r>
              <a:rPr lang="en-US" sz="1200" err="1"/>
              <a:t>ea</a:t>
            </a:r>
            <a:r>
              <a:rPr lang="en-US" sz="1200"/>
              <a:t> </a:t>
            </a:r>
            <a:r>
              <a:rPr lang="en-US" sz="1200" err="1"/>
              <a:t>commodo</a:t>
            </a:r>
            <a:r>
              <a:rPr lang="en-US" sz="1200"/>
              <a:t> </a:t>
            </a:r>
            <a:r>
              <a:rPr lang="en-US" sz="1200" err="1"/>
              <a:t>consequat</a:t>
            </a:r>
            <a:r>
              <a:rPr lang="en-US" sz="1200"/>
              <a:t>. Duis </a:t>
            </a:r>
            <a:r>
              <a:rPr lang="en-US" sz="1200" err="1"/>
              <a:t>autem</a:t>
            </a:r>
            <a:r>
              <a:rPr lang="en-US" sz="1200"/>
              <a:t> vel </a:t>
            </a:r>
            <a:r>
              <a:rPr lang="en-US" sz="1200" err="1"/>
              <a:t>eum</a:t>
            </a:r>
            <a:r>
              <a:rPr lang="en-US" sz="1200"/>
              <a:t> </a:t>
            </a:r>
            <a:r>
              <a:rPr lang="en-US" sz="1200" err="1"/>
              <a:t>iriure</a:t>
            </a:r>
            <a:r>
              <a:rPr lang="en-US" sz="1200"/>
              <a:t> dolor in </a:t>
            </a:r>
            <a:r>
              <a:rPr lang="en-US" sz="1200" err="1"/>
              <a:t>hendrerit</a:t>
            </a:r>
            <a:r>
              <a:rPr lang="en-US" sz="1200"/>
              <a:t> in </a:t>
            </a:r>
            <a:r>
              <a:rPr lang="en-US" sz="1200" err="1"/>
              <a:t>vulputate</a:t>
            </a:r>
            <a:r>
              <a:rPr lang="en-US" sz="1200"/>
              <a:t> </a:t>
            </a:r>
            <a:r>
              <a:rPr lang="en-US" sz="1200" err="1"/>
              <a:t>velit</a:t>
            </a:r>
            <a:r>
              <a:rPr lang="en-US" sz="1200"/>
              <a:t> </a:t>
            </a:r>
            <a:r>
              <a:rPr lang="en-US" sz="1200" err="1"/>
              <a:t>esse</a:t>
            </a:r>
            <a:r>
              <a:rPr lang="en-US" sz="1200"/>
              <a:t> </a:t>
            </a:r>
            <a:r>
              <a:rPr lang="en-US" sz="1200" err="1"/>
              <a:t>molestie</a:t>
            </a:r>
            <a:r>
              <a:rPr lang="en-US" sz="1200"/>
              <a:t> </a:t>
            </a:r>
            <a:r>
              <a:rPr lang="en-US" sz="1200" err="1"/>
              <a:t>consequat</a:t>
            </a:r>
            <a:r>
              <a:rPr lang="en-US" sz="1200"/>
              <a:t>, vel </a:t>
            </a:r>
            <a:r>
              <a:rPr lang="en-US" sz="1200" err="1"/>
              <a:t>illu</a:t>
            </a:r>
            <a:r>
              <a:rPr lang="en-US" sz="1200"/>
              <a:t>.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0B88B1F0-4B4D-7D49-BC3A-9FD66C1F26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300" y="550863"/>
            <a:ext cx="11201400" cy="5842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/>
            </a:lvl1pPr>
          </a:lstStyle>
          <a:p>
            <a:r>
              <a:rPr lang="en-US" sz="2800" b="1">
                <a:latin typeface="Georgia" panose="02040502050405020303" pitchFamily="18" charset="0"/>
              </a:rPr>
              <a:t>Click To Edit Heading</a:t>
            </a:r>
            <a:endParaRPr lang="en-US" sz="3200" b="1">
              <a:latin typeface="Georgia" panose="02040502050405020303" pitchFamily="18" charset="0"/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4FFAEF7-0E89-014E-ACA6-2CCF1DFF112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95300" y="1308495"/>
            <a:ext cx="11201400" cy="584203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marL="0" indent="0">
              <a:buNone/>
            </a:pPr>
            <a:r>
              <a:rPr lang="en-US" sz="1200"/>
              <a:t>Placeholder Text</a:t>
            </a:r>
          </a:p>
        </p:txBody>
      </p:sp>
    </p:spTree>
    <p:extLst>
      <p:ext uri="{BB962C8B-B14F-4D97-AF65-F5344CB8AC3E}">
        <p14:creationId xmlns:p14="http://schemas.microsoft.com/office/powerpoint/2010/main" val="823064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0C413-EDEA-1F43-99A9-98E843911D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300" y="1500586"/>
            <a:ext cx="55245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471BF3-F019-C64F-A536-CDAFF9320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00586"/>
            <a:ext cx="55245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EABC89B-C224-8B49-8271-601B52CEFE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300" y="550863"/>
            <a:ext cx="11201400" cy="5842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/>
            </a:lvl1pPr>
          </a:lstStyle>
          <a:p>
            <a:r>
              <a:rPr lang="en-US" sz="2800" b="1">
                <a:latin typeface="Georgia" panose="02040502050405020303" pitchFamily="18" charset="0"/>
              </a:rPr>
              <a:t>Click To Edit Heading</a:t>
            </a:r>
            <a:endParaRPr lang="en-US" sz="3200" b="1">
              <a:latin typeface="Georgia" panose="02040502050405020303" pitchFamily="18" charset="0"/>
            </a:endParaRP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A4FBDBE0-7033-5F49-B2ED-3C4A4EA110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7500" y="6217444"/>
            <a:ext cx="10515600" cy="365125"/>
          </a:xfrm>
        </p:spPr>
        <p:txBody>
          <a:bodyPr/>
          <a:lstStyle/>
          <a:p>
            <a:r>
              <a:rPr lang="en-US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437065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6C6EA8-9F73-7845-B48F-F242AD8515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300" y="1422005"/>
            <a:ext cx="55022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8262B7-1595-FE4F-BD5A-F9D9A5C8FC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5300" y="2245917"/>
            <a:ext cx="550227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4519A2-20D9-434A-9F62-7174317830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7327" y="1422005"/>
            <a:ext cx="552937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AE11ED-6355-8D4D-B42B-FB5CA78AAF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7327" y="2245917"/>
            <a:ext cx="5529373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0939BD6-67BB-E043-8812-068B010DB5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300" y="550863"/>
            <a:ext cx="11201400" cy="5842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/>
            </a:lvl1pPr>
          </a:lstStyle>
          <a:p>
            <a:r>
              <a:rPr lang="en-US" sz="2800" b="1">
                <a:latin typeface="Georgia" panose="02040502050405020303" pitchFamily="18" charset="0"/>
              </a:rPr>
              <a:t>Click To Edit Heading</a:t>
            </a:r>
            <a:endParaRPr lang="en-US" sz="3200" b="1">
              <a:latin typeface="Georgia" panose="02040502050405020303" pitchFamily="18" charset="0"/>
            </a:endParaRP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957F2B73-9B75-A34D-B268-D82A696271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7500" y="6217444"/>
            <a:ext cx="10515600" cy="365125"/>
          </a:xfrm>
        </p:spPr>
        <p:txBody>
          <a:bodyPr/>
          <a:lstStyle/>
          <a:p>
            <a:r>
              <a:rPr lang="en-US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2722654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BD22E73-FB02-214D-B39D-0B609D022E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300" y="550863"/>
            <a:ext cx="11201400" cy="5842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/>
            </a:lvl1pPr>
          </a:lstStyle>
          <a:p>
            <a:r>
              <a:rPr lang="en-US" sz="2800" b="1">
                <a:latin typeface="Georgia" panose="02040502050405020303" pitchFamily="18" charset="0"/>
              </a:rPr>
              <a:t>Click To Edit Heading</a:t>
            </a:r>
            <a:endParaRPr lang="en-US" sz="3200" b="1">
              <a:latin typeface="Georgia" panose="02040502050405020303" pitchFamily="18" charset="0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B9925210-96FE-6041-901F-DF218DC767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7500" y="6217444"/>
            <a:ext cx="10515600" cy="365125"/>
          </a:xfrm>
        </p:spPr>
        <p:txBody>
          <a:bodyPr/>
          <a:lstStyle/>
          <a:p>
            <a:r>
              <a:rPr lang="en-US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434762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456F3E-6499-3B44-9307-78325FA134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3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08FE43CF-0FA8-EC4B-82BB-4477B5C114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300" y="550863"/>
            <a:ext cx="10515600" cy="5842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/>
            </a:lvl1pPr>
          </a:lstStyle>
          <a:p>
            <a:r>
              <a:rPr lang="en-US" sz="2800" b="1">
                <a:latin typeface="Georgia" panose="02040502050405020303" pitchFamily="18" charset="0"/>
              </a:rPr>
              <a:t>Click To Edit Heading</a:t>
            </a:r>
            <a:endParaRPr lang="en-US" sz="3200" b="1">
              <a:latin typeface="Georgia" panose="02040502050405020303" pitchFamily="18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63956F0-8056-F24E-ADA1-B38946B6F263}"/>
              </a:ext>
            </a:extLst>
          </p:cNvPr>
          <p:cNvSpPr>
            <a:spLocks noChangeAspect="1"/>
          </p:cNvSpPr>
          <p:nvPr userDrawn="1"/>
        </p:nvSpPr>
        <p:spPr>
          <a:xfrm rot="16200000">
            <a:off x="3556001" y="1404466"/>
            <a:ext cx="2786627" cy="2786627"/>
          </a:xfrm>
          <a:prstGeom prst="ellipse">
            <a:avLst/>
          </a:prstGeom>
          <a:solidFill>
            <a:schemeClr val="accent4">
              <a:alpha val="9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140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92ECB7F-84E6-AE45-B995-CE807289BA67}"/>
              </a:ext>
            </a:extLst>
          </p:cNvPr>
          <p:cNvSpPr>
            <a:spLocks noChangeAspect="1"/>
          </p:cNvSpPr>
          <p:nvPr userDrawn="1"/>
        </p:nvSpPr>
        <p:spPr>
          <a:xfrm rot="16200000">
            <a:off x="5864736" y="1404466"/>
            <a:ext cx="2786627" cy="2786627"/>
          </a:xfrm>
          <a:prstGeom prst="ellipse">
            <a:avLst/>
          </a:prstGeom>
          <a:solidFill>
            <a:schemeClr val="accent5">
              <a:alpha val="9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1400">
              <a:solidFill>
                <a:srgbClr val="87CB3D"/>
              </a:solidFill>
              <a:latin typeface="Calibri"/>
            </a:endParaRP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0504E31D-55FF-9248-AC66-033C22488473}"/>
              </a:ext>
            </a:extLst>
          </p:cNvPr>
          <p:cNvSpPr>
            <a:spLocks noGrp="1"/>
          </p:cNvSpPr>
          <p:nvPr>
            <p:ph type="subTitle" idx="12" hasCustomPrompt="1"/>
          </p:nvPr>
        </p:nvSpPr>
        <p:spPr>
          <a:xfrm>
            <a:off x="4066664" y="2006600"/>
            <a:ext cx="1765300" cy="1524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60AD4007-6CD0-7749-A5E8-2D9BEDF046A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362199" y="4793227"/>
            <a:ext cx="7404099" cy="1097434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marL="0" indent="0">
              <a:buNone/>
            </a:pPr>
            <a:r>
              <a:rPr lang="en-US" sz="1200"/>
              <a:t>Lorem ipsum dolor sit </a:t>
            </a:r>
            <a:r>
              <a:rPr lang="en-US" sz="1200" err="1"/>
              <a:t>amet</a:t>
            </a:r>
            <a:r>
              <a:rPr lang="en-US" sz="1200"/>
              <a:t>, </a:t>
            </a:r>
            <a:r>
              <a:rPr lang="en-US" sz="1200" err="1"/>
              <a:t>consectetuer</a:t>
            </a:r>
            <a:r>
              <a:rPr lang="en-US" sz="1200"/>
              <a:t> </a:t>
            </a:r>
            <a:r>
              <a:rPr lang="en-US" sz="1200" err="1"/>
              <a:t>adipiscing</a:t>
            </a:r>
            <a:r>
              <a:rPr lang="en-US" sz="1200"/>
              <a:t> </a:t>
            </a:r>
            <a:r>
              <a:rPr lang="en-US" sz="1200" err="1"/>
              <a:t>elit</a:t>
            </a:r>
            <a:r>
              <a:rPr lang="en-US" sz="1200"/>
              <a:t>, sed diam </a:t>
            </a:r>
            <a:r>
              <a:rPr lang="en-US" sz="1200" err="1"/>
              <a:t>nonummy</a:t>
            </a:r>
            <a:r>
              <a:rPr lang="en-US" sz="1200"/>
              <a:t> </a:t>
            </a:r>
            <a:r>
              <a:rPr lang="en-US" sz="1200" err="1"/>
              <a:t>nibh</a:t>
            </a:r>
            <a:r>
              <a:rPr lang="en-US" sz="1200"/>
              <a:t> </a:t>
            </a:r>
            <a:r>
              <a:rPr lang="en-US" sz="1200" err="1"/>
              <a:t>euismod</a:t>
            </a:r>
            <a:r>
              <a:rPr lang="en-US" sz="1200"/>
              <a:t> </a:t>
            </a:r>
            <a:r>
              <a:rPr lang="en-US" sz="1200" err="1"/>
              <a:t>tincidunt</a:t>
            </a:r>
            <a:r>
              <a:rPr lang="en-US" sz="1200"/>
              <a:t> </a:t>
            </a:r>
            <a:r>
              <a:rPr lang="en-US" sz="1200" err="1"/>
              <a:t>ut</a:t>
            </a:r>
            <a:r>
              <a:rPr lang="en-US" sz="1200"/>
              <a:t> </a:t>
            </a:r>
            <a:r>
              <a:rPr lang="en-US" sz="1200" err="1"/>
              <a:t>laoreet</a:t>
            </a:r>
            <a:r>
              <a:rPr lang="en-US" sz="1200"/>
              <a:t> dolore magna </a:t>
            </a:r>
            <a:r>
              <a:rPr lang="en-US" sz="1200" err="1"/>
              <a:t>aliquam</a:t>
            </a:r>
            <a:r>
              <a:rPr lang="en-US" sz="1200"/>
              <a:t> </a:t>
            </a:r>
            <a:r>
              <a:rPr lang="en-US" sz="1200" err="1"/>
              <a:t>erat</a:t>
            </a:r>
            <a:r>
              <a:rPr lang="en-US" sz="1200"/>
              <a:t> </a:t>
            </a:r>
            <a:r>
              <a:rPr lang="en-US" sz="1200" err="1"/>
              <a:t>volutpat</a:t>
            </a:r>
            <a:r>
              <a:rPr lang="en-US" sz="1200"/>
              <a:t>. Ut </a:t>
            </a:r>
            <a:r>
              <a:rPr lang="en-US" sz="1200" err="1"/>
              <a:t>wisi</a:t>
            </a:r>
            <a:r>
              <a:rPr lang="en-US" sz="1200"/>
              <a:t> </a:t>
            </a:r>
            <a:r>
              <a:rPr lang="en-US" sz="1200" err="1"/>
              <a:t>enim</a:t>
            </a:r>
            <a:r>
              <a:rPr lang="en-US" sz="1200"/>
              <a:t> ad minim </a:t>
            </a:r>
            <a:r>
              <a:rPr lang="en-US" sz="1200" err="1"/>
              <a:t>veniam</a:t>
            </a:r>
            <a:r>
              <a:rPr lang="en-US" sz="1200"/>
              <a:t>, </a:t>
            </a:r>
            <a:r>
              <a:rPr lang="en-US" sz="1200" err="1"/>
              <a:t>quis</a:t>
            </a:r>
            <a:r>
              <a:rPr lang="en-US" sz="1200"/>
              <a:t> </a:t>
            </a:r>
            <a:r>
              <a:rPr lang="en-US" sz="1200" err="1"/>
              <a:t>nostrud</a:t>
            </a:r>
            <a:r>
              <a:rPr lang="en-US" sz="1200"/>
              <a:t> </a:t>
            </a:r>
            <a:r>
              <a:rPr lang="en-US" sz="1200" err="1"/>
              <a:t>exerci</a:t>
            </a:r>
            <a:r>
              <a:rPr lang="en-US" sz="1200"/>
              <a:t> </a:t>
            </a:r>
            <a:r>
              <a:rPr lang="en-US" sz="1200" err="1"/>
              <a:t>tation</a:t>
            </a:r>
            <a:r>
              <a:rPr lang="en-US" sz="1200"/>
              <a:t> </a:t>
            </a:r>
            <a:r>
              <a:rPr lang="en-US" sz="1200" err="1"/>
              <a:t>ullamcorper</a:t>
            </a:r>
            <a:r>
              <a:rPr lang="en-US" sz="1200"/>
              <a:t> </a:t>
            </a:r>
            <a:r>
              <a:rPr lang="en-US" sz="1200" err="1"/>
              <a:t>suscipit</a:t>
            </a:r>
            <a:r>
              <a:rPr lang="en-US" sz="1200"/>
              <a:t> </a:t>
            </a:r>
            <a:r>
              <a:rPr lang="en-US" sz="1200" err="1"/>
              <a:t>lobortis</a:t>
            </a:r>
            <a:r>
              <a:rPr lang="en-US" sz="1200"/>
              <a:t> </a:t>
            </a:r>
            <a:r>
              <a:rPr lang="en-US" sz="1200" err="1"/>
              <a:t>nisl</a:t>
            </a:r>
            <a:r>
              <a:rPr lang="en-US" sz="1200"/>
              <a:t> </a:t>
            </a:r>
            <a:r>
              <a:rPr lang="en-US" sz="1200" err="1"/>
              <a:t>ut</a:t>
            </a:r>
            <a:r>
              <a:rPr lang="en-US" sz="1200"/>
              <a:t> </a:t>
            </a:r>
            <a:r>
              <a:rPr lang="en-US" sz="1200" err="1"/>
              <a:t>aliquip</a:t>
            </a:r>
            <a:r>
              <a:rPr lang="en-US" sz="1200"/>
              <a:t> ex </a:t>
            </a:r>
            <a:r>
              <a:rPr lang="en-US" sz="1200" err="1"/>
              <a:t>ea</a:t>
            </a:r>
            <a:r>
              <a:rPr lang="en-US" sz="1200"/>
              <a:t> </a:t>
            </a:r>
            <a:r>
              <a:rPr lang="en-US" sz="1200" err="1"/>
              <a:t>commodo</a:t>
            </a:r>
            <a:r>
              <a:rPr lang="en-US" sz="1200"/>
              <a:t> </a:t>
            </a:r>
            <a:r>
              <a:rPr lang="en-US" sz="1200" err="1"/>
              <a:t>consequat</a:t>
            </a:r>
            <a:r>
              <a:rPr lang="en-US" sz="1200"/>
              <a:t>. Duis </a:t>
            </a:r>
            <a:r>
              <a:rPr lang="en-US" sz="1200" err="1"/>
              <a:t>autem</a:t>
            </a:r>
            <a:r>
              <a:rPr lang="en-US" sz="1200"/>
              <a:t> vel </a:t>
            </a:r>
            <a:r>
              <a:rPr lang="en-US" sz="1200" err="1"/>
              <a:t>eum</a:t>
            </a:r>
            <a:r>
              <a:rPr lang="en-US" sz="1200"/>
              <a:t> </a:t>
            </a:r>
            <a:r>
              <a:rPr lang="en-US" sz="1200" err="1"/>
              <a:t>iriure</a:t>
            </a:r>
            <a:r>
              <a:rPr lang="en-US" sz="1200"/>
              <a:t> dolor in </a:t>
            </a:r>
            <a:r>
              <a:rPr lang="en-US" sz="1200" err="1"/>
              <a:t>hendrerit</a:t>
            </a:r>
            <a:r>
              <a:rPr lang="en-US" sz="1200"/>
              <a:t> in </a:t>
            </a:r>
            <a:r>
              <a:rPr lang="en-US" sz="1200" err="1"/>
              <a:t>vulputate</a:t>
            </a:r>
            <a:r>
              <a:rPr lang="en-US" sz="1200"/>
              <a:t> </a:t>
            </a:r>
            <a:r>
              <a:rPr lang="en-US" sz="1200" err="1"/>
              <a:t>velit</a:t>
            </a:r>
            <a:r>
              <a:rPr lang="en-US" sz="1200"/>
              <a:t> </a:t>
            </a:r>
            <a:r>
              <a:rPr lang="en-US" sz="1200" err="1"/>
              <a:t>esse</a:t>
            </a:r>
            <a:r>
              <a:rPr lang="en-US" sz="1200"/>
              <a:t> </a:t>
            </a:r>
            <a:r>
              <a:rPr lang="en-US" sz="1200" err="1"/>
              <a:t>molestie</a:t>
            </a:r>
            <a:r>
              <a:rPr lang="en-US" sz="1200"/>
              <a:t> </a:t>
            </a:r>
            <a:r>
              <a:rPr lang="en-US" sz="1200" err="1"/>
              <a:t>consequat</a:t>
            </a:r>
            <a:r>
              <a:rPr lang="en-US" sz="1200"/>
              <a:t>, vel </a:t>
            </a:r>
            <a:r>
              <a:rPr lang="en-US" sz="1200" err="1"/>
              <a:t>illu</a:t>
            </a:r>
            <a:r>
              <a:rPr lang="en-US" sz="1200"/>
              <a:t>.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5679C88F-F702-BC42-8F9F-6AE2FF9D98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42063" y="2006600"/>
            <a:ext cx="1831975" cy="1524000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318925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456F3E-6499-3B44-9307-78325FA134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3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08FE43CF-0FA8-EC4B-82BB-4477B5C114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300" y="550863"/>
            <a:ext cx="10515600" cy="5842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/>
            </a:lvl1pPr>
          </a:lstStyle>
          <a:p>
            <a:r>
              <a:rPr lang="en-US" sz="2800" b="1">
                <a:latin typeface="Georgia" panose="02040502050405020303" pitchFamily="18" charset="0"/>
              </a:rPr>
              <a:t>Click To Edit Heading</a:t>
            </a:r>
            <a:endParaRPr lang="en-US" sz="3200" b="1">
              <a:latin typeface="Georgia" panose="02040502050405020303" pitchFamily="18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63956F0-8056-F24E-ADA1-B38946B6F263}"/>
              </a:ext>
            </a:extLst>
          </p:cNvPr>
          <p:cNvSpPr>
            <a:spLocks noChangeAspect="1"/>
          </p:cNvSpPr>
          <p:nvPr userDrawn="1"/>
        </p:nvSpPr>
        <p:spPr>
          <a:xfrm rot="16200000">
            <a:off x="2362201" y="1404466"/>
            <a:ext cx="2786627" cy="2786627"/>
          </a:xfrm>
          <a:prstGeom prst="ellipse">
            <a:avLst/>
          </a:prstGeom>
          <a:solidFill>
            <a:schemeClr val="accent4">
              <a:alpha val="9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140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92ECB7F-84E6-AE45-B995-CE807289BA67}"/>
              </a:ext>
            </a:extLst>
          </p:cNvPr>
          <p:cNvSpPr>
            <a:spLocks noChangeAspect="1"/>
          </p:cNvSpPr>
          <p:nvPr userDrawn="1"/>
        </p:nvSpPr>
        <p:spPr>
          <a:xfrm rot="16200000">
            <a:off x="4670936" y="1404466"/>
            <a:ext cx="2786627" cy="2786627"/>
          </a:xfrm>
          <a:prstGeom prst="ellipse">
            <a:avLst/>
          </a:prstGeom>
          <a:solidFill>
            <a:schemeClr val="accent5">
              <a:alpha val="9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1400">
              <a:solidFill>
                <a:srgbClr val="87CB3D"/>
              </a:solidFill>
              <a:latin typeface="Calibri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153952C-F9E6-AC41-BC01-3C7F955A8D38}"/>
              </a:ext>
            </a:extLst>
          </p:cNvPr>
          <p:cNvSpPr>
            <a:spLocks noChangeAspect="1"/>
          </p:cNvSpPr>
          <p:nvPr userDrawn="1"/>
        </p:nvSpPr>
        <p:spPr>
          <a:xfrm rot="16200000">
            <a:off x="6979672" y="1404466"/>
            <a:ext cx="2786627" cy="2786627"/>
          </a:xfrm>
          <a:prstGeom prst="ellipse">
            <a:avLst/>
          </a:prstGeom>
          <a:solidFill>
            <a:schemeClr val="accent1">
              <a:alpha val="9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1400">
              <a:solidFill>
                <a:srgbClr val="87CB3D"/>
              </a:solidFill>
              <a:latin typeface="Calibri"/>
            </a:endParaRP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0504E31D-55FF-9248-AC66-033C22488473}"/>
              </a:ext>
            </a:extLst>
          </p:cNvPr>
          <p:cNvSpPr>
            <a:spLocks noGrp="1"/>
          </p:cNvSpPr>
          <p:nvPr>
            <p:ph type="subTitle" idx="12" hasCustomPrompt="1"/>
          </p:nvPr>
        </p:nvSpPr>
        <p:spPr>
          <a:xfrm>
            <a:off x="2872864" y="2006600"/>
            <a:ext cx="1765300" cy="1524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60AD4007-6CD0-7749-A5E8-2D9BEDF046A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362199" y="4793227"/>
            <a:ext cx="7404099" cy="1097434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marL="0" indent="0">
              <a:buNone/>
            </a:pPr>
            <a:r>
              <a:rPr lang="en-US" sz="1200"/>
              <a:t>Lorem ipsum dolor sit </a:t>
            </a:r>
            <a:r>
              <a:rPr lang="en-US" sz="1200" err="1"/>
              <a:t>amet</a:t>
            </a:r>
            <a:r>
              <a:rPr lang="en-US" sz="1200"/>
              <a:t>, </a:t>
            </a:r>
            <a:r>
              <a:rPr lang="en-US" sz="1200" err="1"/>
              <a:t>consectetuer</a:t>
            </a:r>
            <a:r>
              <a:rPr lang="en-US" sz="1200"/>
              <a:t> </a:t>
            </a:r>
            <a:r>
              <a:rPr lang="en-US" sz="1200" err="1"/>
              <a:t>adipiscing</a:t>
            </a:r>
            <a:r>
              <a:rPr lang="en-US" sz="1200"/>
              <a:t> </a:t>
            </a:r>
            <a:r>
              <a:rPr lang="en-US" sz="1200" err="1"/>
              <a:t>elit</a:t>
            </a:r>
            <a:r>
              <a:rPr lang="en-US" sz="1200"/>
              <a:t>, sed diam </a:t>
            </a:r>
            <a:r>
              <a:rPr lang="en-US" sz="1200" err="1"/>
              <a:t>nonummy</a:t>
            </a:r>
            <a:r>
              <a:rPr lang="en-US" sz="1200"/>
              <a:t> </a:t>
            </a:r>
            <a:r>
              <a:rPr lang="en-US" sz="1200" err="1"/>
              <a:t>nibh</a:t>
            </a:r>
            <a:r>
              <a:rPr lang="en-US" sz="1200"/>
              <a:t> </a:t>
            </a:r>
            <a:r>
              <a:rPr lang="en-US" sz="1200" err="1"/>
              <a:t>euismod</a:t>
            </a:r>
            <a:r>
              <a:rPr lang="en-US" sz="1200"/>
              <a:t> </a:t>
            </a:r>
            <a:r>
              <a:rPr lang="en-US" sz="1200" err="1"/>
              <a:t>tincidunt</a:t>
            </a:r>
            <a:r>
              <a:rPr lang="en-US" sz="1200"/>
              <a:t> </a:t>
            </a:r>
            <a:r>
              <a:rPr lang="en-US" sz="1200" err="1"/>
              <a:t>ut</a:t>
            </a:r>
            <a:r>
              <a:rPr lang="en-US" sz="1200"/>
              <a:t> </a:t>
            </a:r>
            <a:r>
              <a:rPr lang="en-US" sz="1200" err="1"/>
              <a:t>laoreet</a:t>
            </a:r>
            <a:r>
              <a:rPr lang="en-US" sz="1200"/>
              <a:t> dolore magna </a:t>
            </a:r>
            <a:r>
              <a:rPr lang="en-US" sz="1200" err="1"/>
              <a:t>aliquam</a:t>
            </a:r>
            <a:r>
              <a:rPr lang="en-US" sz="1200"/>
              <a:t> </a:t>
            </a:r>
            <a:r>
              <a:rPr lang="en-US" sz="1200" err="1"/>
              <a:t>erat</a:t>
            </a:r>
            <a:r>
              <a:rPr lang="en-US" sz="1200"/>
              <a:t> </a:t>
            </a:r>
            <a:r>
              <a:rPr lang="en-US" sz="1200" err="1"/>
              <a:t>volutpat</a:t>
            </a:r>
            <a:r>
              <a:rPr lang="en-US" sz="1200"/>
              <a:t>. Ut </a:t>
            </a:r>
            <a:r>
              <a:rPr lang="en-US" sz="1200" err="1"/>
              <a:t>wisi</a:t>
            </a:r>
            <a:r>
              <a:rPr lang="en-US" sz="1200"/>
              <a:t> </a:t>
            </a:r>
            <a:r>
              <a:rPr lang="en-US" sz="1200" err="1"/>
              <a:t>enim</a:t>
            </a:r>
            <a:r>
              <a:rPr lang="en-US" sz="1200"/>
              <a:t> ad minim </a:t>
            </a:r>
            <a:r>
              <a:rPr lang="en-US" sz="1200" err="1"/>
              <a:t>veniam</a:t>
            </a:r>
            <a:r>
              <a:rPr lang="en-US" sz="1200"/>
              <a:t>, </a:t>
            </a:r>
            <a:r>
              <a:rPr lang="en-US" sz="1200" err="1"/>
              <a:t>quis</a:t>
            </a:r>
            <a:r>
              <a:rPr lang="en-US" sz="1200"/>
              <a:t> </a:t>
            </a:r>
            <a:r>
              <a:rPr lang="en-US" sz="1200" err="1"/>
              <a:t>nostrud</a:t>
            </a:r>
            <a:r>
              <a:rPr lang="en-US" sz="1200"/>
              <a:t> </a:t>
            </a:r>
            <a:r>
              <a:rPr lang="en-US" sz="1200" err="1"/>
              <a:t>exerci</a:t>
            </a:r>
            <a:r>
              <a:rPr lang="en-US" sz="1200"/>
              <a:t> </a:t>
            </a:r>
            <a:r>
              <a:rPr lang="en-US" sz="1200" err="1"/>
              <a:t>tation</a:t>
            </a:r>
            <a:r>
              <a:rPr lang="en-US" sz="1200"/>
              <a:t> </a:t>
            </a:r>
            <a:r>
              <a:rPr lang="en-US" sz="1200" err="1"/>
              <a:t>ullamcorper</a:t>
            </a:r>
            <a:r>
              <a:rPr lang="en-US" sz="1200"/>
              <a:t> </a:t>
            </a:r>
            <a:r>
              <a:rPr lang="en-US" sz="1200" err="1"/>
              <a:t>suscipit</a:t>
            </a:r>
            <a:r>
              <a:rPr lang="en-US" sz="1200"/>
              <a:t> </a:t>
            </a:r>
            <a:r>
              <a:rPr lang="en-US" sz="1200" err="1"/>
              <a:t>lobortis</a:t>
            </a:r>
            <a:r>
              <a:rPr lang="en-US" sz="1200"/>
              <a:t> </a:t>
            </a:r>
            <a:r>
              <a:rPr lang="en-US" sz="1200" err="1"/>
              <a:t>nisl</a:t>
            </a:r>
            <a:r>
              <a:rPr lang="en-US" sz="1200"/>
              <a:t> </a:t>
            </a:r>
            <a:r>
              <a:rPr lang="en-US" sz="1200" err="1"/>
              <a:t>ut</a:t>
            </a:r>
            <a:r>
              <a:rPr lang="en-US" sz="1200"/>
              <a:t> </a:t>
            </a:r>
            <a:r>
              <a:rPr lang="en-US" sz="1200" err="1"/>
              <a:t>aliquip</a:t>
            </a:r>
            <a:r>
              <a:rPr lang="en-US" sz="1200"/>
              <a:t> ex </a:t>
            </a:r>
            <a:r>
              <a:rPr lang="en-US" sz="1200" err="1"/>
              <a:t>ea</a:t>
            </a:r>
            <a:r>
              <a:rPr lang="en-US" sz="1200"/>
              <a:t> </a:t>
            </a:r>
            <a:r>
              <a:rPr lang="en-US" sz="1200" err="1"/>
              <a:t>commodo</a:t>
            </a:r>
            <a:r>
              <a:rPr lang="en-US" sz="1200"/>
              <a:t> </a:t>
            </a:r>
            <a:r>
              <a:rPr lang="en-US" sz="1200" err="1"/>
              <a:t>consequat</a:t>
            </a:r>
            <a:r>
              <a:rPr lang="en-US" sz="1200"/>
              <a:t>. Duis </a:t>
            </a:r>
            <a:r>
              <a:rPr lang="en-US" sz="1200" err="1"/>
              <a:t>autem</a:t>
            </a:r>
            <a:r>
              <a:rPr lang="en-US" sz="1200"/>
              <a:t> vel </a:t>
            </a:r>
            <a:r>
              <a:rPr lang="en-US" sz="1200" err="1"/>
              <a:t>eum</a:t>
            </a:r>
            <a:r>
              <a:rPr lang="en-US" sz="1200"/>
              <a:t> </a:t>
            </a:r>
            <a:r>
              <a:rPr lang="en-US" sz="1200" err="1"/>
              <a:t>iriure</a:t>
            </a:r>
            <a:r>
              <a:rPr lang="en-US" sz="1200"/>
              <a:t> dolor in </a:t>
            </a:r>
            <a:r>
              <a:rPr lang="en-US" sz="1200" err="1"/>
              <a:t>hendrerit</a:t>
            </a:r>
            <a:r>
              <a:rPr lang="en-US" sz="1200"/>
              <a:t> in </a:t>
            </a:r>
            <a:r>
              <a:rPr lang="en-US" sz="1200" err="1"/>
              <a:t>vulputate</a:t>
            </a:r>
            <a:r>
              <a:rPr lang="en-US" sz="1200"/>
              <a:t> </a:t>
            </a:r>
            <a:r>
              <a:rPr lang="en-US" sz="1200" err="1"/>
              <a:t>velit</a:t>
            </a:r>
            <a:r>
              <a:rPr lang="en-US" sz="1200"/>
              <a:t> </a:t>
            </a:r>
            <a:r>
              <a:rPr lang="en-US" sz="1200" err="1"/>
              <a:t>esse</a:t>
            </a:r>
            <a:r>
              <a:rPr lang="en-US" sz="1200"/>
              <a:t> </a:t>
            </a:r>
            <a:r>
              <a:rPr lang="en-US" sz="1200" err="1"/>
              <a:t>molestie</a:t>
            </a:r>
            <a:r>
              <a:rPr lang="en-US" sz="1200"/>
              <a:t> </a:t>
            </a:r>
            <a:r>
              <a:rPr lang="en-US" sz="1200" err="1"/>
              <a:t>consequat</a:t>
            </a:r>
            <a:r>
              <a:rPr lang="en-US" sz="1200"/>
              <a:t>, vel </a:t>
            </a:r>
            <a:r>
              <a:rPr lang="en-US" sz="1200" err="1"/>
              <a:t>illu</a:t>
            </a:r>
            <a:r>
              <a:rPr lang="en-US" sz="1200"/>
              <a:t>.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5679C88F-F702-BC42-8F9F-6AE2FF9D98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48263" y="2006600"/>
            <a:ext cx="1831975" cy="1524000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84C81F4A-84AC-B141-B9EE-20626D2B69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14173" y="2006600"/>
            <a:ext cx="1831975" cy="1524000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8764487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456F3E-6499-3B44-9307-78325FA134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3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08FE43CF-0FA8-EC4B-82BB-4477B5C114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300" y="550863"/>
            <a:ext cx="10515600" cy="5842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/>
            </a:lvl1pPr>
          </a:lstStyle>
          <a:p>
            <a:r>
              <a:rPr lang="en-US" sz="2800" b="1">
                <a:latin typeface="Georgia" panose="02040502050405020303" pitchFamily="18" charset="0"/>
              </a:rPr>
              <a:t>Click To Edit Heading</a:t>
            </a:r>
            <a:endParaRPr lang="en-US" sz="3200" b="1">
              <a:latin typeface="Georgia" panose="02040502050405020303" pitchFamily="18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63956F0-8056-F24E-ADA1-B38946B6F263}"/>
              </a:ext>
            </a:extLst>
          </p:cNvPr>
          <p:cNvSpPr>
            <a:spLocks noChangeAspect="1"/>
          </p:cNvSpPr>
          <p:nvPr userDrawn="1"/>
        </p:nvSpPr>
        <p:spPr>
          <a:xfrm rot="16200000">
            <a:off x="1183716" y="1404466"/>
            <a:ext cx="2786627" cy="2786627"/>
          </a:xfrm>
          <a:prstGeom prst="ellipse">
            <a:avLst/>
          </a:prstGeom>
          <a:solidFill>
            <a:schemeClr val="accent4">
              <a:alpha val="9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140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92ECB7F-84E6-AE45-B995-CE807289BA67}"/>
              </a:ext>
            </a:extLst>
          </p:cNvPr>
          <p:cNvSpPr>
            <a:spLocks noChangeAspect="1"/>
          </p:cNvSpPr>
          <p:nvPr userDrawn="1"/>
        </p:nvSpPr>
        <p:spPr>
          <a:xfrm rot="16200000">
            <a:off x="3492451" y="1404466"/>
            <a:ext cx="2786627" cy="2786627"/>
          </a:xfrm>
          <a:prstGeom prst="ellipse">
            <a:avLst/>
          </a:prstGeom>
          <a:solidFill>
            <a:schemeClr val="accent5">
              <a:alpha val="9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1400">
              <a:solidFill>
                <a:srgbClr val="87CB3D"/>
              </a:solidFill>
              <a:latin typeface="Calibri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153952C-F9E6-AC41-BC01-3C7F955A8D38}"/>
              </a:ext>
            </a:extLst>
          </p:cNvPr>
          <p:cNvSpPr>
            <a:spLocks noChangeAspect="1"/>
          </p:cNvSpPr>
          <p:nvPr userDrawn="1"/>
        </p:nvSpPr>
        <p:spPr>
          <a:xfrm rot="16200000">
            <a:off x="5801187" y="1404466"/>
            <a:ext cx="2786627" cy="2786627"/>
          </a:xfrm>
          <a:prstGeom prst="ellipse">
            <a:avLst/>
          </a:prstGeom>
          <a:solidFill>
            <a:schemeClr val="accent1">
              <a:alpha val="9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1400">
              <a:solidFill>
                <a:srgbClr val="87CB3D"/>
              </a:solidFill>
              <a:latin typeface="Calibri"/>
            </a:endParaRP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0504E31D-55FF-9248-AC66-033C22488473}"/>
              </a:ext>
            </a:extLst>
          </p:cNvPr>
          <p:cNvSpPr>
            <a:spLocks noGrp="1"/>
          </p:cNvSpPr>
          <p:nvPr>
            <p:ph type="subTitle" idx="12" hasCustomPrompt="1"/>
          </p:nvPr>
        </p:nvSpPr>
        <p:spPr>
          <a:xfrm>
            <a:off x="1694379" y="2006600"/>
            <a:ext cx="1765300" cy="1524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60AD4007-6CD0-7749-A5E8-2D9BEDF046A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362199" y="4793227"/>
            <a:ext cx="7404099" cy="1097434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marL="0" indent="0">
              <a:buNone/>
            </a:pPr>
            <a:r>
              <a:rPr lang="en-US" sz="1200"/>
              <a:t>Lorem ipsum dolor sit </a:t>
            </a:r>
            <a:r>
              <a:rPr lang="en-US" sz="1200" err="1"/>
              <a:t>amet</a:t>
            </a:r>
            <a:r>
              <a:rPr lang="en-US" sz="1200"/>
              <a:t>, </a:t>
            </a:r>
            <a:r>
              <a:rPr lang="en-US" sz="1200" err="1"/>
              <a:t>consectetuer</a:t>
            </a:r>
            <a:r>
              <a:rPr lang="en-US" sz="1200"/>
              <a:t> </a:t>
            </a:r>
            <a:r>
              <a:rPr lang="en-US" sz="1200" err="1"/>
              <a:t>adipiscing</a:t>
            </a:r>
            <a:r>
              <a:rPr lang="en-US" sz="1200"/>
              <a:t> </a:t>
            </a:r>
            <a:r>
              <a:rPr lang="en-US" sz="1200" err="1"/>
              <a:t>elit</a:t>
            </a:r>
            <a:r>
              <a:rPr lang="en-US" sz="1200"/>
              <a:t>, sed diam </a:t>
            </a:r>
            <a:r>
              <a:rPr lang="en-US" sz="1200" err="1"/>
              <a:t>nonummy</a:t>
            </a:r>
            <a:r>
              <a:rPr lang="en-US" sz="1200"/>
              <a:t> </a:t>
            </a:r>
            <a:r>
              <a:rPr lang="en-US" sz="1200" err="1"/>
              <a:t>nibh</a:t>
            </a:r>
            <a:r>
              <a:rPr lang="en-US" sz="1200"/>
              <a:t> </a:t>
            </a:r>
            <a:r>
              <a:rPr lang="en-US" sz="1200" err="1"/>
              <a:t>euismod</a:t>
            </a:r>
            <a:r>
              <a:rPr lang="en-US" sz="1200"/>
              <a:t> </a:t>
            </a:r>
            <a:r>
              <a:rPr lang="en-US" sz="1200" err="1"/>
              <a:t>tincidunt</a:t>
            </a:r>
            <a:r>
              <a:rPr lang="en-US" sz="1200"/>
              <a:t> </a:t>
            </a:r>
            <a:r>
              <a:rPr lang="en-US" sz="1200" err="1"/>
              <a:t>ut</a:t>
            </a:r>
            <a:r>
              <a:rPr lang="en-US" sz="1200"/>
              <a:t> </a:t>
            </a:r>
            <a:r>
              <a:rPr lang="en-US" sz="1200" err="1"/>
              <a:t>laoreet</a:t>
            </a:r>
            <a:r>
              <a:rPr lang="en-US" sz="1200"/>
              <a:t> dolore magna </a:t>
            </a:r>
            <a:r>
              <a:rPr lang="en-US" sz="1200" err="1"/>
              <a:t>aliquam</a:t>
            </a:r>
            <a:r>
              <a:rPr lang="en-US" sz="1200"/>
              <a:t> </a:t>
            </a:r>
            <a:r>
              <a:rPr lang="en-US" sz="1200" err="1"/>
              <a:t>erat</a:t>
            </a:r>
            <a:r>
              <a:rPr lang="en-US" sz="1200"/>
              <a:t> </a:t>
            </a:r>
            <a:r>
              <a:rPr lang="en-US" sz="1200" err="1"/>
              <a:t>volutpat</a:t>
            </a:r>
            <a:r>
              <a:rPr lang="en-US" sz="1200"/>
              <a:t>. Ut </a:t>
            </a:r>
            <a:r>
              <a:rPr lang="en-US" sz="1200" err="1"/>
              <a:t>wisi</a:t>
            </a:r>
            <a:r>
              <a:rPr lang="en-US" sz="1200"/>
              <a:t> </a:t>
            </a:r>
            <a:r>
              <a:rPr lang="en-US" sz="1200" err="1"/>
              <a:t>enim</a:t>
            </a:r>
            <a:r>
              <a:rPr lang="en-US" sz="1200"/>
              <a:t> ad minim </a:t>
            </a:r>
            <a:r>
              <a:rPr lang="en-US" sz="1200" err="1"/>
              <a:t>veniam</a:t>
            </a:r>
            <a:r>
              <a:rPr lang="en-US" sz="1200"/>
              <a:t>, </a:t>
            </a:r>
            <a:r>
              <a:rPr lang="en-US" sz="1200" err="1"/>
              <a:t>quis</a:t>
            </a:r>
            <a:r>
              <a:rPr lang="en-US" sz="1200"/>
              <a:t> </a:t>
            </a:r>
            <a:r>
              <a:rPr lang="en-US" sz="1200" err="1"/>
              <a:t>nostrud</a:t>
            </a:r>
            <a:r>
              <a:rPr lang="en-US" sz="1200"/>
              <a:t> </a:t>
            </a:r>
            <a:r>
              <a:rPr lang="en-US" sz="1200" err="1"/>
              <a:t>exerci</a:t>
            </a:r>
            <a:r>
              <a:rPr lang="en-US" sz="1200"/>
              <a:t> </a:t>
            </a:r>
            <a:r>
              <a:rPr lang="en-US" sz="1200" err="1"/>
              <a:t>tation</a:t>
            </a:r>
            <a:r>
              <a:rPr lang="en-US" sz="1200"/>
              <a:t> </a:t>
            </a:r>
            <a:r>
              <a:rPr lang="en-US" sz="1200" err="1"/>
              <a:t>ullamcorper</a:t>
            </a:r>
            <a:r>
              <a:rPr lang="en-US" sz="1200"/>
              <a:t> </a:t>
            </a:r>
            <a:r>
              <a:rPr lang="en-US" sz="1200" err="1"/>
              <a:t>suscipit</a:t>
            </a:r>
            <a:r>
              <a:rPr lang="en-US" sz="1200"/>
              <a:t> </a:t>
            </a:r>
            <a:r>
              <a:rPr lang="en-US" sz="1200" err="1"/>
              <a:t>lobortis</a:t>
            </a:r>
            <a:r>
              <a:rPr lang="en-US" sz="1200"/>
              <a:t> </a:t>
            </a:r>
            <a:r>
              <a:rPr lang="en-US" sz="1200" err="1"/>
              <a:t>nisl</a:t>
            </a:r>
            <a:r>
              <a:rPr lang="en-US" sz="1200"/>
              <a:t> </a:t>
            </a:r>
            <a:r>
              <a:rPr lang="en-US" sz="1200" err="1"/>
              <a:t>ut</a:t>
            </a:r>
            <a:r>
              <a:rPr lang="en-US" sz="1200"/>
              <a:t> </a:t>
            </a:r>
            <a:r>
              <a:rPr lang="en-US" sz="1200" err="1"/>
              <a:t>aliquip</a:t>
            </a:r>
            <a:r>
              <a:rPr lang="en-US" sz="1200"/>
              <a:t> ex </a:t>
            </a:r>
            <a:r>
              <a:rPr lang="en-US" sz="1200" err="1"/>
              <a:t>ea</a:t>
            </a:r>
            <a:r>
              <a:rPr lang="en-US" sz="1200"/>
              <a:t> </a:t>
            </a:r>
            <a:r>
              <a:rPr lang="en-US" sz="1200" err="1"/>
              <a:t>commodo</a:t>
            </a:r>
            <a:r>
              <a:rPr lang="en-US" sz="1200"/>
              <a:t> </a:t>
            </a:r>
            <a:r>
              <a:rPr lang="en-US" sz="1200" err="1"/>
              <a:t>consequat</a:t>
            </a:r>
            <a:r>
              <a:rPr lang="en-US" sz="1200"/>
              <a:t>. Duis </a:t>
            </a:r>
            <a:r>
              <a:rPr lang="en-US" sz="1200" err="1"/>
              <a:t>autem</a:t>
            </a:r>
            <a:r>
              <a:rPr lang="en-US" sz="1200"/>
              <a:t> vel </a:t>
            </a:r>
            <a:r>
              <a:rPr lang="en-US" sz="1200" err="1"/>
              <a:t>eum</a:t>
            </a:r>
            <a:r>
              <a:rPr lang="en-US" sz="1200"/>
              <a:t> </a:t>
            </a:r>
            <a:r>
              <a:rPr lang="en-US" sz="1200" err="1"/>
              <a:t>iriure</a:t>
            </a:r>
            <a:r>
              <a:rPr lang="en-US" sz="1200"/>
              <a:t> dolor in </a:t>
            </a:r>
            <a:r>
              <a:rPr lang="en-US" sz="1200" err="1"/>
              <a:t>hendrerit</a:t>
            </a:r>
            <a:r>
              <a:rPr lang="en-US" sz="1200"/>
              <a:t> in </a:t>
            </a:r>
            <a:r>
              <a:rPr lang="en-US" sz="1200" err="1"/>
              <a:t>vulputate</a:t>
            </a:r>
            <a:r>
              <a:rPr lang="en-US" sz="1200"/>
              <a:t> </a:t>
            </a:r>
            <a:r>
              <a:rPr lang="en-US" sz="1200" err="1"/>
              <a:t>velit</a:t>
            </a:r>
            <a:r>
              <a:rPr lang="en-US" sz="1200"/>
              <a:t> </a:t>
            </a:r>
            <a:r>
              <a:rPr lang="en-US" sz="1200" err="1"/>
              <a:t>esse</a:t>
            </a:r>
            <a:r>
              <a:rPr lang="en-US" sz="1200"/>
              <a:t> </a:t>
            </a:r>
            <a:r>
              <a:rPr lang="en-US" sz="1200" err="1"/>
              <a:t>molestie</a:t>
            </a:r>
            <a:r>
              <a:rPr lang="en-US" sz="1200"/>
              <a:t> </a:t>
            </a:r>
            <a:r>
              <a:rPr lang="en-US" sz="1200" err="1"/>
              <a:t>consequat</a:t>
            </a:r>
            <a:r>
              <a:rPr lang="en-US" sz="1200"/>
              <a:t>, vel </a:t>
            </a:r>
            <a:r>
              <a:rPr lang="en-US" sz="1200" err="1"/>
              <a:t>illu</a:t>
            </a:r>
            <a:r>
              <a:rPr lang="en-US" sz="1200"/>
              <a:t>.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5679C88F-F702-BC42-8F9F-6AE2FF9D98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69778" y="2006600"/>
            <a:ext cx="1831975" cy="1524000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84C81F4A-84AC-B141-B9EE-20626D2B69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35688" y="2006600"/>
            <a:ext cx="1831975" cy="1524000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135A147-F4FB-E44A-8A1B-628CCEC79213}"/>
              </a:ext>
            </a:extLst>
          </p:cNvPr>
          <p:cNvSpPr>
            <a:spLocks noChangeAspect="1"/>
          </p:cNvSpPr>
          <p:nvPr userDrawn="1"/>
        </p:nvSpPr>
        <p:spPr>
          <a:xfrm rot="16200000">
            <a:off x="8224273" y="1404465"/>
            <a:ext cx="2786627" cy="2786627"/>
          </a:xfrm>
          <a:prstGeom prst="ellipse">
            <a:avLst/>
          </a:prstGeom>
          <a:solidFill>
            <a:schemeClr val="accent3">
              <a:alpha val="9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1400">
              <a:solidFill>
                <a:srgbClr val="87CB3D"/>
              </a:solidFill>
              <a:latin typeface="Calibri"/>
            </a:endParaRPr>
          </a:p>
        </p:txBody>
      </p:sp>
      <p:sp>
        <p:nvSpPr>
          <p:cNvPr id="14" name="Text Placeholder 35">
            <a:extLst>
              <a:ext uri="{FF2B5EF4-FFF2-40B4-BE49-F238E27FC236}">
                <a16:creationId xmlns:a16="http://schemas.microsoft.com/office/drawing/2014/main" id="{BF7A5393-5BFC-9243-8E8B-088E30ABD7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58774" y="2006599"/>
            <a:ext cx="1831975" cy="1524000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9447663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1FA14FF8-37B0-BC43-92D6-AE95FEA5C3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7500" y="6217444"/>
            <a:ext cx="10515600" cy="365125"/>
          </a:xfrm>
        </p:spPr>
        <p:txBody>
          <a:bodyPr/>
          <a:lstStyle/>
          <a:p>
            <a:r>
              <a:rPr lang="en-US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77620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785953-8F77-5B4A-8752-A9274FC3BC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3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DC9B387-C76B-174B-BFB5-6D7080F8E7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300" y="550863"/>
            <a:ext cx="10515600" cy="5842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/>
            </a:lvl1pPr>
          </a:lstStyle>
          <a:p>
            <a:r>
              <a:rPr lang="en-US" sz="2800" b="1">
                <a:latin typeface="Georgia" panose="02040502050405020303" pitchFamily="18" charset="0"/>
              </a:rPr>
              <a:t>Click To Edit Heading</a:t>
            </a:r>
            <a:endParaRPr lang="en-US" sz="3200" b="1">
              <a:latin typeface="Georgia" panose="02040502050405020303" pitchFamily="18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4CC1D5E-F38E-0443-9EB2-6CE6CF9BC99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5300" y="1928812"/>
            <a:ext cx="4619625" cy="3209919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marL="0" indent="0">
              <a:buNone/>
            </a:pPr>
            <a:r>
              <a:rPr lang="en-US" sz="1200"/>
              <a:t>Lorem ipsum dolor sit </a:t>
            </a:r>
            <a:r>
              <a:rPr lang="en-US" sz="1200" err="1"/>
              <a:t>amet</a:t>
            </a:r>
            <a:r>
              <a:rPr lang="en-US" sz="1200"/>
              <a:t>, </a:t>
            </a:r>
            <a:r>
              <a:rPr lang="en-US" sz="1200" err="1"/>
              <a:t>consectetuer</a:t>
            </a:r>
            <a:r>
              <a:rPr lang="en-US" sz="1200"/>
              <a:t> </a:t>
            </a:r>
            <a:r>
              <a:rPr lang="en-US" sz="1200" err="1"/>
              <a:t>adipiscing</a:t>
            </a:r>
            <a:r>
              <a:rPr lang="en-US" sz="1200"/>
              <a:t> </a:t>
            </a:r>
            <a:r>
              <a:rPr lang="en-US" sz="1200" err="1"/>
              <a:t>elit</a:t>
            </a:r>
            <a:r>
              <a:rPr lang="en-US" sz="1200"/>
              <a:t>, sed diam </a:t>
            </a:r>
            <a:r>
              <a:rPr lang="en-US" sz="1200" err="1"/>
              <a:t>nonummy</a:t>
            </a:r>
            <a:r>
              <a:rPr lang="en-US" sz="1200"/>
              <a:t> </a:t>
            </a:r>
            <a:r>
              <a:rPr lang="en-US" sz="1200" err="1"/>
              <a:t>nibh</a:t>
            </a:r>
            <a:r>
              <a:rPr lang="en-US" sz="1200"/>
              <a:t> </a:t>
            </a:r>
            <a:r>
              <a:rPr lang="en-US" sz="1200" err="1"/>
              <a:t>euismod</a:t>
            </a:r>
            <a:r>
              <a:rPr lang="en-US" sz="1200"/>
              <a:t> </a:t>
            </a:r>
            <a:r>
              <a:rPr lang="en-US" sz="1200" err="1"/>
              <a:t>tincidunt</a:t>
            </a:r>
            <a:r>
              <a:rPr lang="en-US" sz="1200"/>
              <a:t> </a:t>
            </a:r>
            <a:r>
              <a:rPr lang="en-US" sz="1200" err="1"/>
              <a:t>ut</a:t>
            </a:r>
            <a:r>
              <a:rPr lang="en-US" sz="1200"/>
              <a:t> </a:t>
            </a:r>
            <a:r>
              <a:rPr lang="en-US" sz="1200" err="1"/>
              <a:t>laoreet</a:t>
            </a:r>
            <a:r>
              <a:rPr lang="en-US" sz="1200"/>
              <a:t> dolore magna </a:t>
            </a:r>
            <a:r>
              <a:rPr lang="en-US" sz="1200" err="1"/>
              <a:t>aliquam</a:t>
            </a:r>
            <a:r>
              <a:rPr lang="en-US" sz="1200"/>
              <a:t> </a:t>
            </a:r>
            <a:r>
              <a:rPr lang="en-US" sz="1200" err="1"/>
              <a:t>erat</a:t>
            </a:r>
            <a:r>
              <a:rPr lang="en-US" sz="1200"/>
              <a:t> </a:t>
            </a:r>
            <a:r>
              <a:rPr lang="en-US" sz="1200" err="1"/>
              <a:t>volutpat</a:t>
            </a:r>
            <a:r>
              <a:rPr lang="en-US" sz="1200"/>
              <a:t>. Ut </a:t>
            </a:r>
            <a:r>
              <a:rPr lang="en-US" sz="1200" err="1"/>
              <a:t>wisi</a:t>
            </a:r>
            <a:r>
              <a:rPr lang="en-US" sz="1200"/>
              <a:t> </a:t>
            </a:r>
            <a:r>
              <a:rPr lang="en-US" sz="1200" err="1"/>
              <a:t>enim</a:t>
            </a:r>
            <a:r>
              <a:rPr lang="en-US" sz="1200"/>
              <a:t> ad minim </a:t>
            </a:r>
            <a:r>
              <a:rPr lang="en-US" sz="1200" err="1"/>
              <a:t>veniam</a:t>
            </a:r>
            <a:r>
              <a:rPr lang="en-US" sz="1200"/>
              <a:t>, </a:t>
            </a:r>
            <a:r>
              <a:rPr lang="en-US" sz="1200" err="1"/>
              <a:t>quis</a:t>
            </a:r>
            <a:r>
              <a:rPr lang="en-US" sz="1200"/>
              <a:t> </a:t>
            </a:r>
            <a:r>
              <a:rPr lang="en-US" sz="1200" err="1"/>
              <a:t>nostrud</a:t>
            </a:r>
            <a:r>
              <a:rPr lang="en-US" sz="1200"/>
              <a:t> </a:t>
            </a:r>
            <a:r>
              <a:rPr lang="en-US" sz="1200" err="1"/>
              <a:t>exerci</a:t>
            </a:r>
            <a:r>
              <a:rPr lang="en-US" sz="1200"/>
              <a:t> </a:t>
            </a:r>
            <a:r>
              <a:rPr lang="en-US" sz="1200" err="1"/>
              <a:t>tation</a:t>
            </a:r>
            <a:r>
              <a:rPr lang="en-US" sz="1200"/>
              <a:t> </a:t>
            </a:r>
            <a:r>
              <a:rPr lang="en-US" sz="1200" err="1"/>
              <a:t>ullamcorper</a:t>
            </a:r>
            <a:r>
              <a:rPr lang="en-US" sz="1200"/>
              <a:t> </a:t>
            </a:r>
            <a:r>
              <a:rPr lang="en-US" sz="1200" err="1"/>
              <a:t>suscipit</a:t>
            </a:r>
            <a:r>
              <a:rPr lang="en-US" sz="1200"/>
              <a:t> </a:t>
            </a:r>
            <a:r>
              <a:rPr lang="en-US" sz="1200" err="1"/>
              <a:t>lobortis</a:t>
            </a:r>
            <a:r>
              <a:rPr lang="en-US" sz="1200"/>
              <a:t> </a:t>
            </a:r>
            <a:r>
              <a:rPr lang="en-US" sz="1200" err="1"/>
              <a:t>nisl</a:t>
            </a:r>
            <a:r>
              <a:rPr lang="en-US" sz="1200"/>
              <a:t> </a:t>
            </a:r>
            <a:r>
              <a:rPr lang="en-US" sz="1200" err="1"/>
              <a:t>ut</a:t>
            </a:r>
            <a:r>
              <a:rPr lang="en-US" sz="1200"/>
              <a:t> </a:t>
            </a:r>
            <a:r>
              <a:rPr lang="en-US" sz="1200" err="1"/>
              <a:t>aliquip</a:t>
            </a:r>
            <a:r>
              <a:rPr lang="en-US" sz="1200"/>
              <a:t> ex </a:t>
            </a:r>
            <a:r>
              <a:rPr lang="en-US" sz="1200" err="1"/>
              <a:t>ea</a:t>
            </a:r>
            <a:r>
              <a:rPr lang="en-US" sz="1200"/>
              <a:t> </a:t>
            </a:r>
            <a:r>
              <a:rPr lang="en-US" sz="1200" err="1"/>
              <a:t>commodo</a:t>
            </a:r>
            <a:r>
              <a:rPr lang="en-US" sz="1200"/>
              <a:t> </a:t>
            </a:r>
            <a:r>
              <a:rPr lang="en-US" sz="1200" err="1"/>
              <a:t>consequat</a:t>
            </a:r>
            <a:r>
              <a:rPr lang="en-US" sz="1200"/>
              <a:t>. Duis </a:t>
            </a:r>
            <a:r>
              <a:rPr lang="en-US" sz="1200" err="1"/>
              <a:t>autem</a:t>
            </a:r>
            <a:r>
              <a:rPr lang="en-US" sz="1200"/>
              <a:t> vel </a:t>
            </a:r>
            <a:r>
              <a:rPr lang="en-US" sz="1200" err="1"/>
              <a:t>eum</a:t>
            </a:r>
            <a:r>
              <a:rPr lang="en-US" sz="1200"/>
              <a:t> </a:t>
            </a:r>
            <a:r>
              <a:rPr lang="en-US" sz="1200" err="1"/>
              <a:t>iriure</a:t>
            </a:r>
            <a:r>
              <a:rPr lang="en-US" sz="1200"/>
              <a:t> dolor in </a:t>
            </a:r>
            <a:r>
              <a:rPr lang="en-US" sz="1200" err="1"/>
              <a:t>hendrerit</a:t>
            </a:r>
            <a:r>
              <a:rPr lang="en-US" sz="1200"/>
              <a:t> in </a:t>
            </a:r>
            <a:r>
              <a:rPr lang="en-US" sz="1200" err="1"/>
              <a:t>vulputate</a:t>
            </a:r>
            <a:r>
              <a:rPr lang="en-US" sz="1200"/>
              <a:t> </a:t>
            </a:r>
            <a:r>
              <a:rPr lang="en-US" sz="1200" err="1"/>
              <a:t>velit</a:t>
            </a:r>
            <a:r>
              <a:rPr lang="en-US" sz="1200"/>
              <a:t> </a:t>
            </a:r>
            <a:r>
              <a:rPr lang="en-US" sz="1200" err="1"/>
              <a:t>esse</a:t>
            </a:r>
            <a:r>
              <a:rPr lang="en-US" sz="1200"/>
              <a:t> </a:t>
            </a:r>
            <a:r>
              <a:rPr lang="en-US" sz="1200" err="1"/>
              <a:t>molestie</a:t>
            </a:r>
            <a:r>
              <a:rPr lang="en-US" sz="1200"/>
              <a:t> </a:t>
            </a:r>
            <a:r>
              <a:rPr lang="en-US" sz="1200" err="1"/>
              <a:t>consequat</a:t>
            </a:r>
            <a:r>
              <a:rPr lang="en-US" sz="1200"/>
              <a:t>, vel </a:t>
            </a:r>
            <a:r>
              <a:rPr lang="en-US" sz="1200" err="1"/>
              <a:t>illu</a:t>
            </a:r>
            <a:r>
              <a:rPr lang="en-US" sz="1200"/>
              <a:t>.</a:t>
            </a:r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801928BA-9B09-354B-909E-D1D2BFCB776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00700" y="1135066"/>
            <a:ext cx="5994400" cy="4694234"/>
          </a:xfrm>
        </p:spPr>
        <p:txBody>
          <a:bodyPr/>
          <a:lstStyle/>
          <a:p>
            <a:endParaRPr lang="en-US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578BAFE0-A23A-C546-B530-E959F024188D}"/>
              </a:ext>
            </a:extLst>
          </p:cNvPr>
          <p:cNvSpPr>
            <a:spLocks noGrp="1"/>
          </p:cNvSpPr>
          <p:nvPr>
            <p:ph type="subTitle" idx="12"/>
          </p:nvPr>
        </p:nvSpPr>
        <p:spPr>
          <a:xfrm>
            <a:off x="495300" y="1192612"/>
            <a:ext cx="4619625" cy="58420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454288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7633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858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6434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3296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8926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8319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9109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4029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6525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54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785953-8F77-5B4A-8752-A9274FC3BC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3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DC9B387-C76B-174B-BFB5-6D7080F8E7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300" y="550863"/>
            <a:ext cx="11176000" cy="5842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/>
            </a:lvl1pPr>
          </a:lstStyle>
          <a:p>
            <a:r>
              <a:rPr lang="en-US" sz="2800" b="1">
                <a:latin typeface="Georgia" panose="02040502050405020303" pitchFamily="18" charset="0"/>
              </a:rPr>
              <a:t>Click To Edit Heading</a:t>
            </a:r>
            <a:endParaRPr lang="en-US" sz="3200" b="1">
              <a:latin typeface="Georgia" panose="02040502050405020303" pitchFamily="18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4CC1D5E-F38E-0443-9EB2-6CE6CF9BC99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5300" y="1928812"/>
            <a:ext cx="4619625" cy="3900488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marL="0" indent="0">
              <a:buNone/>
            </a:pPr>
            <a:r>
              <a:rPr lang="en-US" sz="1200"/>
              <a:t>Lorem ipsum dolor sit </a:t>
            </a:r>
            <a:r>
              <a:rPr lang="en-US" sz="1200" err="1"/>
              <a:t>amet</a:t>
            </a:r>
            <a:r>
              <a:rPr lang="en-US" sz="1200"/>
              <a:t>, </a:t>
            </a:r>
            <a:r>
              <a:rPr lang="en-US" sz="1200" err="1"/>
              <a:t>consectetuer</a:t>
            </a:r>
            <a:r>
              <a:rPr lang="en-US" sz="1200"/>
              <a:t> </a:t>
            </a:r>
            <a:r>
              <a:rPr lang="en-US" sz="1200" err="1"/>
              <a:t>adipiscing</a:t>
            </a:r>
            <a:r>
              <a:rPr lang="en-US" sz="1200"/>
              <a:t> </a:t>
            </a:r>
            <a:r>
              <a:rPr lang="en-US" sz="1200" err="1"/>
              <a:t>elit</a:t>
            </a:r>
            <a:r>
              <a:rPr lang="en-US" sz="1200"/>
              <a:t>, sed diam </a:t>
            </a:r>
            <a:r>
              <a:rPr lang="en-US" sz="1200" err="1"/>
              <a:t>nonummy</a:t>
            </a:r>
            <a:r>
              <a:rPr lang="en-US" sz="1200"/>
              <a:t> </a:t>
            </a:r>
            <a:r>
              <a:rPr lang="en-US" sz="1200" err="1"/>
              <a:t>nibh</a:t>
            </a:r>
            <a:r>
              <a:rPr lang="en-US" sz="1200"/>
              <a:t> </a:t>
            </a:r>
            <a:r>
              <a:rPr lang="en-US" sz="1200" err="1"/>
              <a:t>euismod</a:t>
            </a:r>
            <a:r>
              <a:rPr lang="en-US" sz="1200"/>
              <a:t> </a:t>
            </a:r>
            <a:r>
              <a:rPr lang="en-US" sz="1200" err="1"/>
              <a:t>tincidunt</a:t>
            </a:r>
            <a:r>
              <a:rPr lang="en-US" sz="1200"/>
              <a:t> </a:t>
            </a:r>
            <a:r>
              <a:rPr lang="en-US" sz="1200" err="1"/>
              <a:t>ut</a:t>
            </a:r>
            <a:r>
              <a:rPr lang="en-US" sz="1200"/>
              <a:t> </a:t>
            </a:r>
            <a:r>
              <a:rPr lang="en-US" sz="1200" err="1"/>
              <a:t>laoreet</a:t>
            </a:r>
            <a:r>
              <a:rPr lang="en-US" sz="1200"/>
              <a:t> dolore magna </a:t>
            </a:r>
            <a:r>
              <a:rPr lang="en-US" sz="1200" err="1"/>
              <a:t>aliquam</a:t>
            </a:r>
            <a:r>
              <a:rPr lang="en-US" sz="1200"/>
              <a:t> </a:t>
            </a:r>
            <a:r>
              <a:rPr lang="en-US" sz="1200" err="1"/>
              <a:t>erat</a:t>
            </a:r>
            <a:r>
              <a:rPr lang="en-US" sz="1200"/>
              <a:t> </a:t>
            </a:r>
            <a:r>
              <a:rPr lang="en-US" sz="1200" err="1"/>
              <a:t>volutpat</a:t>
            </a:r>
            <a:r>
              <a:rPr lang="en-US" sz="1200"/>
              <a:t>. Ut </a:t>
            </a:r>
            <a:r>
              <a:rPr lang="en-US" sz="1200" err="1"/>
              <a:t>wisi</a:t>
            </a:r>
            <a:r>
              <a:rPr lang="en-US" sz="1200"/>
              <a:t> </a:t>
            </a:r>
            <a:r>
              <a:rPr lang="en-US" sz="1200" err="1"/>
              <a:t>enim</a:t>
            </a:r>
            <a:r>
              <a:rPr lang="en-US" sz="1200"/>
              <a:t> ad minim </a:t>
            </a:r>
            <a:r>
              <a:rPr lang="en-US" sz="1200" err="1"/>
              <a:t>veniam</a:t>
            </a:r>
            <a:r>
              <a:rPr lang="en-US" sz="1200"/>
              <a:t>, </a:t>
            </a:r>
            <a:r>
              <a:rPr lang="en-US" sz="1200" err="1"/>
              <a:t>quis</a:t>
            </a:r>
            <a:r>
              <a:rPr lang="en-US" sz="1200"/>
              <a:t> </a:t>
            </a:r>
            <a:r>
              <a:rPr lang="en-US" sz="1200" err="1"/>
              <a:t>nostrud</a:t>
            </a:r>
            <a:r>
              <a:rPr lang="en-US" sz="1200"/>
              <a:t> </a:t>
            </a:r>
            <a:r>
              <a:rPr lang="en-US" sz="1200" err="1"/>
              <a:t>exerci</a:t>
            </a:r>
            <a:r>
              <a:rPr lang="en-US" sz="1200"/>
              <a:t> </a:t>
            </a:r>
            <a:r>
              <a:rPr lang="en-US" sz="1200" err="1"/>
              <a:t>tation</a:t>
            </a:r>
            <a:r>
              <a:rPr lang="en-US" sz="1200"/>
              <a:t> </a:t>
            </a:r>
            <a:r>
              <a:rPr lang="en-US" sz="1200" err="1"/>
              <a:t>ullamcorper</a:t>
            </a:r>
            <a:r>
              <a:rPr lang="en-US" sz="1200"/>
              <a:t> </a:t>
            </a:r>
            <a:r>
              <a:rPr lang="en-US" sz="1200" err="1"/>
              <a:t>suscipit</a:t>
            </a:r>
            <a:r>
              <a:rPr lang="en-US" sz="1200"/>
              <a:t> </a:t>
            </a:r>
            <a:r>
              <a:rPr lang="en-US" sz="1200" err="1"/>
              <a:t>lobortis</a:t>
            </a:r>
            <a:r>
              <a:rPr lang="en-US" sz="1200"/>
              <a:t> </a:t>
            </a:r>
            <a:r>
              <a:rPr lang="en-US" sz="1200" err="1"/>
              <a:t>nisl</a:t>
            </a:r>
            <a:r>
              <a:rPr lang="en-US" sz="1200"/>
              <a:t> </a:t>
            </a:r>
            <a:r>
              <a:rPr lang="en-US" sz="1200" err="1"/>
              <a:t>ut</a:t>
            </a:r>
            <a:r>
              <a:rPr lang="en-US" sz="1200"/>
              <a:t> </a:t>
            </a:r>
            <a:r>
              <a:rPr lang="en-US" sz="1200" err="1"/>
              <a:t>aliquip</a:t>
            </a:r>
            <a:r>
              <a:rPr lang="en-US" sz="1200"/>
              <a:t> ex </a:t>
            </a:r>
            <a:r>
              <a:rPr lang="en-US" sz="1200" err="1"/>
              <a:t>ea</a:t>
            </a:r>
            <a:r>
              <a:rPr lang="en-US" sz="1200"/>
              <a:t> </a:t>
            </a:r>
            <a:r>
              <a:rPr lang="en-US" sz="1200" err="1"/>
              <a:t>commodo</a:t>
            </a:r>
            <a:r>
              <a:rPr lang="en-US" sz="1200"/>
              <a:t> </a:t>
            </a:r>
            <a:r>
              <a:rPr lang="en-US" sz="1200" err="1"/>
              <a:t>consequat</a:t>
            </a:r>
            <a:r>
              <a:rPr lang="en-US" sz="1200"/>
              <a:t>. Duis </a:t>
            </a:r>
            <a:r>
              <a:rPr lang="en-US" sz="1200" err="1"/>
              <a:t>autem</a:t>
            </a:r>
            <a:r>
              <a:rPr lang="en-US" sz="1200"/>
              <a:t> vel </a:t>
            </a:r>
            <a:r>
              <a:rPr lang="en-US" sz="1200" err="1"/>
              <a:t>eum</a:t>
            </a:r>
            <a:r>
              <a:rPr lang="en-US" sz="1200"/>
              <a:t> </a:t>
            </a:r>
            <a:r>
              <a:rPr lang="en-US" sz="1200" err="1"/>
              <a:t>iriure</a:t>
            </a:r>
            <a:r>
              <a:rPr lang="en-US" sz="1200"/>
              <a:t> dolor in </a:t>
            </a:r>
            <a:r>
              <a:rPr lang="en-US" sz="1200" err="1"/>
              <a:t>hendrerit</a:t>
            </a:r>
            <a:r>
              <a:rPr lang="en-US" sz="1200"/>
              <a:t> in </a:t>
            </a:r>
            <a:r>
              <a:rPr lang="en-US" sz="1200" err="1"/>
              <a:t>vulputate</a:t>
            </a:r>
            <a:r>
              <a:rPr lang="en-US" sz="1200"/>
              <a:t> </a:t>
            </a:r>
            <a:r>
              <a:rPr lang="en-US" sz="1200" err="1"/>
              <a:t>velit</a:t>
            </a:r>
            <a:r>
              <a:rPr lang="en-US" sz="1200"/>
              <a:t> </a:t>
            </a:r>
            <a:r>
              <a:rPr lang="en-US" sz="1200" err="1"/>
              <a:t>esse</a:t>
            </a:r>
            <a:r>
              <a:rPr lang="en-US" sz="1200"/>
              <a:t> </a:t>
            </a:r>
            <a:r>
              <a:rPr lang="en-US" sz="1200" err="1"/>
              <a:t>molestie</a:t>
            </a:r>
            <a:r>
              <a:rPr lang="en-US" sz="1200"/>
              <a:t> </a:t>
            </a:r>
            <a:r>
              <a:rPr lang="en-US" sz="1200" err="1"/>
              <a:t>consequat</a:t>
            </a:r>
            <a:r>
              <a:rPr lang="en-US" sz="1200"/>
              <a:t>, vel </a:t>
            </a:r>
            <a:r>
              <a:rPr lang="en-US" sz="1200" err="1"/>
              <a:t>illu</a:t>
            </a:r>
            <a:r>
              <a:rPr lang="en-US" sz="1200"/>
              <a:t>.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578BAFE0-A23A-C546-B530-E959F024188D}"/>
              </a:ext>
            </a:extLst>
          </p:cNvPr>
          <p:cNvSpPr>
            <a:spLocks noGrp="1"/>
          </p:cNvSpPr>
          <p:nvPr>
            <p:ph type="subTitle" idx="12"/>
          </p:nvPr>
        </p:nvSpPr>
        <p:spPr>
          <a:xfrm>
            <a:off x="495300" y="1192612"/>
            <a:ext cx="4619625" cy="58420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B209248F-5467-9942-9EB3-84BA4C706C5A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257800" y="1192612"/>
            <a:ext cx="6413500" cy="46366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4544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143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785953-8F77-5B4A-8752-A9274FC3BC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3</a:t>
            </a:r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801928BA-9B09-354B-909E-D1D2BFCB776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79877" y="550863"/>
            <a:ext cx="4051300" cy="2688836"/>
          </a:xfrm>
        </p:spPr>
        <p:txBody>
          <a:bodyPr/>
          <a:lstStyle/>
          <a:p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3226726-306D-F947-9483-E69F2369E2E7}"/>
              </a:ext>
            </a:extLst>
          </p:cNvPr>
          <p:cNvCxnSpPr/>
          <p:nvPr userDrawn="1"/>
        </p:nvCxnSpPr>
        <p:spPr>
          <a:xfrm>
            <a:off x="5905500" y="4330700"/>
            <a:ext cx="381000" cy="0"/>
          </a:xfrm>
          <a:prstGeom prst="line">
            <a:avLst/>
          </a:prstGeom>
          <a:ln w="19050" cap="rnd" cmpd="sng">
            <a:solidFill>
              <a:schemeClr val="accent6">
                <a:lumMod val="75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2F83AF3-6B35-B74A-ACF8-62E10A03621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298700" y="4566603"/>
            <a:ext cx="7632700" cy="1376997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marL="0" indent="0">
              <a:buNone/>
            </a:pPr>
            <a:r>
              <a:rPr lang="en-US" sz="1200"/>
              <a:t>Lorem ipsum dolor sit </a:t>
            </a:r>
            <a:r>
              <a:rPr lang="en-US" sz="1200" err="1"/>
              <a:t>amet</a:t>
            </a:r>
            <a:r>
              <a:rPr lang="en-US" sz="1200"/>
              <a:t>, </a:t>
            </a:r>
            <a:r>
              <a:rPr lang="en-US" sz="1200" err="1"/>
              <a:t>consectetuer</a:t>
            </a:r>
            <a:r>
              <a:rPr lang="en-US" sz="1200"/>
              <a:t> </a:t>
            </a:r>
            <a:r>
              <a:rPr lang="en-US" sz="1200" err="1"/>
              <a:t>adipiscing</a:t>
            </a:r>
            <a:r>
              <a:rPr lang="en-US" sz="1200"/>
              <a:t> </a:t>
            </a:r>
            <a:r>
              <a:rPr lang="en-US" sz="1200" err="1"/>
              <a:t>elit</a:t>
            </a:r>
            <a:r>
              <a:rPr lang="en-US" sz="1200"/>
              <a:t>, sed diam </a:t>
            </a:r>
            <a:r>
              <a:rPr lang="en-US" sz="1200" err="1"/>
              <a:t>nonummy</a:t>
            </a:r>
            <a:r>
              <a:rPr lang="en-US" sz="1200"/>
              <a:t> </a:t>
            </a:r>
            <a:r>
              <a:rPr lang="en-US" sz="1200" err="1"/>
              <a:t>nibh</a:t>
            </a:r>
            <a:r>
              <a:rPr lang="en-US" sz="1200"/>
              <a:t> </a:t>
            </a:r>
            <a:r>
              <a:rPr lang="en-US" sz="1200" err="1"/>
              <a:t>euismod</a:t>
            </a:r>
            <a:r>
              <a:rPr lang="en-US" sz="1200"/>
              <a:t> </a:t>
            </a:r>
            <a:r>
              <a:rPr lang="en-US" sz="1200" err="1"/>
              <a:t>tincidunt</a:t>
            </a:r>
            <a:r>
              <a:rPr lang="en-US" sz="1200"/>
              <a:t> </a:t>
            </a:r>
            <a:r>
              <a:rPr lang="en-US" sz="1200" err="1"/>
              <a:t>ut</a:t>
            </a:r>
            <a:r>
              <a:rPr lang="en-US" sz="1200"/>
              <a:t> </a:t>
            </a:r>
            <a:r>
              <a:rPr lang="en-US" sz="1200" err="1"/>
              <a:t>laoreet</a:t>
            </a:r>
            <a:r>
              <a:rPr lang="en-US" sz="1200"/>
              <a:t> dolore magna </a:t>
            </a:r>
            <a:r>
              <a:rPr lang="en-US" sz="1200" err="1"/>
              <a:t>aliquam</a:t>
            </a:r>
            <a:r>
              <a:rPr lang="en-US" sz="1200"/>
              <a:t> </a:t>
            </a:r>
            <a:r>
              <a:rPr lang="en-US" sz="1200" err="1"/>
              <a:t>erat</a:t>
            </a:r>
            <a:r>
              <a:rPr lang="en-US" sz="1200"/>
              <a:t> </a:t>
            </a:r>
            <a:r>
              <a:rPr lang="en-US" sz="1200" err="1"/>
              <a:t>volutpat</a:t>
            </a:r>
            <a:r>
              <a:rPr lang="en-US" sz="1200"/>
              <a:t>. Ut </a:t>
            </a:r>
            <a:r>
              <a:rPr lang="en-US" sz="1200" err="1"/>
              <a:t>wisi</a:t>
            </a:r>
            <a:r>
              <a:rPr lang="en-US" sz="1200"/>
              <a:t> </a:t>
            </a:r>
            <a:r>
              <a:rPr lang="en-US" sz="1200" err="1"/>
              <a:t>enim</a:t>
            </a:r>
            <a:r>
              <a:rPr lang="en-US" sz="1200"/>
              <a:t> ad minim </a:t>
            </a:r>
            <a:r>
              <a:rPr lang="en-US" sz="1200" err="1"/>
              <a:t>veniam</a:t>
            </a:r>
            <a:r>
              <a:rPr lang="en-US" sz="1200"/>
              <a:t>, </a:t>
            </a:r>
            <a:r>
              <a:rPr lang="en-US" sz="1200" err="1"/>
              <a:t>quis</a:t>
            </a:r>
            <a:r>
              <a:rPr lang="en-US" sz="1200"/>
              <a:t> </a:t>
            </a:r>
            <a:r>
              <a:rPr lang="en-US" sz="1200" err="1"/>
              <a:t>nostrud</a:t>
            </a:r>
            <a:r>
              <a:rPr lang="en-US" sz="1200"/>
              <a:t> </a:t>
            </a:r>
            <a:r>
              <a:rPr lang="en-US" sz="1200" err="1"/>
              <a:t>exerci</a:t>
            </a:r>
            <a:r>
              <a:rPr lang="en-US" sz="1200"/>
              <a:t> </a:t>
            </a:r>
            <a:r>
              <a:rPr lang="en-US" sz="1200" err="1"/>
              <a:t>tation</a:t>
            </a:r>
            <a:r>
              <a:rPr lang="en-US" sz="1200"/>
              <a:t> </a:t>
            </a:r>
            <a:r>
              <a:rPr lang="en-US" sz="1200" err="1"/>
              <a:t>ullamcorper</a:t>
            </a:r>
            <a:r>
              <a:rPr lang="en-US" sz="1200"/>
              <a:t> </a:t>
            </a:r>
            <a:r>
              <a:rPr lang="en-US" sz="1200" err="1"/>
              <a:t>suscipit</a:t>
            </a:r>
            <a:r>
              <a:rPr lang="en-US" sz="1200"/>
              <a:t> </a:t>
            </a:r>
            <a:r>
              <a:rPr lang="en-US" sz="1200" err="1"/>
              <a:t>lobortis</a:t>
            </a:r>
            <a:r>
              <a:rPr lang="en-US" sz="1200"/>
              <a:t> </a:t>
            </a:r>
            <a:r>
              <a:rPr lang="en-US" sz="1200" err="1"/>
              <a:t>nisl</a:t>
            </a:r>
            <a:r>
              <a:rPr lang="en-US" sz="1200"/>
              <a:t> </a:t>
            </a:r>
            <a:r>
              <a:rPr lang="en-US" sz="1200" err="1"/>
              <a:t>ut</a:t>
            </a:r>
            <a:r>
              <a:rPr lang="en-US" sz="1200"/>
              <a:t> </a:t>
            </a:r>
            <a:r>
              <a:rPr lang="en-US" sz="1200" err="1"/>
              <a:t>aliquip</a:t>
            </a:r>
            <a:r>
              <a:rPr lang="en-US" sz="1200"/>
              <a:t> ex </a:t>
            </a:r>
            <a:r>
              <a:rPr lang="en-US" sz="1200" err="1"/>
              <a:t>ea</a:t>
            </a:r>
            <a:r>
              <a:rPr lang="en-US" sz="1200"/>
              <a:t> </a:t>
            </a:r>
            <a:r>
              <a:rPr lang="en-US" sz="1200" err="1"/>
              <a:t>commodo</a:t>
            </a:r>
            <a:r>
              <a:rPr lang="en-US" sz="1200"/>
              <a:t> </a:t>
            </a:r>
            <a:r>
              <a:rPr lang="en-US" sz="1200" err="1"/>
              <a:t>consequat</a:t>
            </a:r>
            <a:r>
              <a:rPr lang="en-US" sz="1200"/>
              <a:t>. Duis </a:t>
            </a:r>
            <a:r>
              <a:rPr lang="en-US" sz="1200" err="1"/>
              <a:t>autem</a:t>
            </a:r>
            <a:r>
              <a:rPr lang="en-US" sz="1200"/>
              <a:t> vel </a:t>
            </a:r>
            <a:r>
              <a:rPr lang="en-US" sz="1200" err="1"/>
              <a:t>eum</a:t>
            </a:r>
            <a:r>
              <a:rPr lang="en-US" sz="1200"/>
              <a:t> </a:t>
            </a:r>
            <a:r>
              <a:rPr lang="en-US" sz="1200" err="1"/>
              <a:t>iriure</a:t>
            </a:r>
            <a:r>
              <a:rPr lang="en-US" sz="1200"/>
              <a:t> dolor in </a:t>
            </a:r>
            <a:r>
              <a:rPr lang="en-US" sz="1200" err="1"/>
              <a:t>hendrerit</a:t>
            </a:r>
            <a:r>
              <a:rPr lang="en-US" sz="1200"/>
              <a:t> in </a:t>
            </a:r>
            <a:r>
              <a:rPr lang="en-US" sz="1200" err="1"/>
              <a:t>vulputate</a:t>
            </a:r>
            <a:r>
              <a:rPr lang="en-US" sz="1200"/>
              <a:t> </a:t>
            </a:r>
            <a:r>
              <a:rPr lang="en-US" sz="1200" err="1"/>
              <a:t>velit</a:t>
            </a:r>
            <a:r>
              <a:rPr lang="en-US" sz="1200"/>
              <a:t> </a:t>
            </a:r>
            <a:r>
              <a:rPr lang="en-US" sz="1200" err="1"/>
              <a:t>esse</a:t>
            </a:r>
            <a:r>
              <a:rPr lang="en-US" sz="1200"/>
              <a:t> </a:t>
            </a:r>
            <a:r>
              <a:rPr lang="en-US" sz="1200" err="1"/>
              <a:t>molestie</a:t>
            </a:r>
            <a:r>
              <a:rPr lang="en-US" sz="1200"/>
              <a:t> </a:t>
            </a:r>
            <a:r>
              <a:rPr lang="en-US" sz="1200" err="1"/>
              <a:t>consequat</a:t>
            </a:r>
            <a:r>
              <a:rPr lang="en-US" sz="1200"/>
              <a:t>, vel </a:t>
            </a:r>
            <a:r>
              <a:rPr lang="en-US" sz="1200" err="1"/>
              <a:t>illu</a:t>
            </a:r>
            <a:r>
              <a:rPr lang="en-US" sz="1200"/>
              <a:t>.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BA7A307E-0DF5-F841-A81E-C54DAB28ECE4}"/>
              </a:ext>
            </a:extLst>
          </p:cNvPr>
          <p:cNvSpPr>
            <a:spLocks noGrp="1"/>
          </p:cNvSpPr>
          <p:nvPr>
            <p:ph type="subTitle" idx="12" hasCustomPrompt="1"/>
          </p:nvPr>
        </p:nvSpPr>
        <p:spPr>
          <a:xfrm>
            <a:off x="2971800" y="3486954"/>
            <a:ext cx="6248400" cy="584203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9265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hoto with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785953-8F77-5B4A-8752-A9274FC3BC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3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DC9B387-C76B-174B-BFB5-6D7080F8E7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300" y="550863"/>
            <a:ext cx="10515600" cy="5842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/>
            </a:lvl1pPr>
          </a:lstStyle>
          <a:p>
            <a:r>
              <a:rPr lang="en-US" sz="2800" b="1">
                <a:latin typeface="Georgia" panose="02040502050405020303" pitchFamily="18" charset="0"/>
              </a:rPr>
              <a:t>Click To Edit Heading</a:t>
            </a:r>
            <a:endParaRPr lang="en-US" sz="3200" b="1">
              <a:latin typeface="Georgia" panose="02040502050405020303" pitchFamily="18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4CC1D5E-F38E-0443-9EB2-6CE6CF9BC99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16301" y="2463826"/>
            <a:ext cx="2260599" cy="892163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marL="0" indent="0">
              <a:buNone/>
            </a:pPr>
            <a:r>
              <a:rPr lang="en-US" sz="1200"/>
              <a:t>Lorem ipsum dolor sit </a:t>
            </a:r>
            <a:r>
              <a:rPr lang="en-US" sz="1200" err="1"/>
              <a:t>amet</a:t>
            </a:r>
            <a:r>
              <a:rPr lang="en-US" sz="1200"/>
              <a:t>, </a:t>
            </a:r>
            <a:r>
              <a:rPr lang="en-US" sz="1200" err="1"/>
              <a:t>consectetuer</a:t>
            </a:r>
            <a:r>
              <a:rPr lang="en-US" sz="1200"/>
              <a:t> </a:t>
            </a:r>
            <a:r>
              <a:rPr lang="en-US" sz="1200" err="1"/>
              <a:t>adipiscing</a:t>
            </a:r>
            <a:r>
              <a:rPr lang="en-US" sz="1200"/>
              <a:t> </a:t>
            </a:r>
            <a:r>
              <a:rPr lang="en-US" sz="1200" err="1"/>
              <a:t>elit</a:t>
            </a:r>
            <a:r>
              <a:rPr lang="en-US" sz="1200"/>
              <a:t>, sed diam </a:t>
            </a:r>
            <a:r>
              <a:rPr lang="en-US" sz="1200" err="1"/>
              <a:t>nonummy</a:t>
            </a:r>
            <a:r>
              <a:rPr lang="en-US" sz="1200"/>
              <a:t> </a:t>
            </a:r>
            <a:r>
              <a:rPr lang="en-US" sz="1200" err="1"/>
              <a:t>nibh</a:t>
            </a:r>
            <a:r>
              <a:rPr lang="en-US" sz="1200"/>
              <a:t> </a:t>
            </a:r>
            <a:r>
              <a:rPr lang="en-US" sz="1200" err="1"/>
              <a:t>euismod</a:t>
            </a:r>
            <a:r>
              <a:rPr lang="en-US" sz="1200"/>
              <a:t> </a:t>
            </a:r>
            <a:r>
              <a:rPr lang="en-US" sz="1200" err="1"/>
              <a:t>tincidunt</a:t>
            </a:r>
            <a:r>
              <a:rPr lang="en-US" sz="1200"/>
              <a:t> </a:t>
            </a:r>
            <a:r>
              <a:rPr lang="en-US" sz="1200" err="1"/>
              <a:t>ut</a:t>
            </a:r>
            <a:r>
              <a:rPr lang="en-US" sz="1200"/>
              <a:t> </a:t>
            </a:r>
            <a:r>
              <a:rPr lang="en-US" sz="1200" err="1"/>
              <a:t>laoreet</a:t>
            </a:r>
            <a:r>
              <a:rPr lang="en-US" sz="1200"/>
              <a:t> dolore magna</a:t>
            </a:r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801928BA-9B09-354B-909E-D1D2BFCB776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5300" y="1544658"/>
            <a:ext cx="2743200" cy="1811331"/>
          </a:xfrm>
        </p:spPr>
        <p:txBody>
          <a:bodyPr/>
          <a:lstStyle/>
          <a:p>
            <a:endParaRPr lang="en-US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578BAFE0-A23A-C546-B530-E959F024188D}"/>
              </a:ext>
            </a:extLst>
          </p:cNvPr>
          <p:cNvSpPr>
            <a:spLocks noGrp="1"/>
          </p:cNvSpPr>
          <p:nvPr>
            <p:ph type="subTitle" idx="12"/>
          </p:nvPr>
        </p:nvSpPr>
        <p:spPr>
          <a:xfrm>
            <a:off x="3416301" y="1544658"/>
            <a:ext cx="2260600" cy="7921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438AFB2-7209-B24E-9593-89028FD445A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416301" y="4822461"/>
            <a:ext cx="2260599" cy="892163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marL="0" indent="0">
              <a:buNone/>
            </a:pPr>
            <a:r>
              <a:rPr lang="en-US" sz="1200"/>
              <a:t>Lorem ipsum dolor sit </a:t>
            </a:r>
            <a:r>
              <a:rPr lang="en-US" sz="1200" err="1"/>
              <a:t>amet</a:t>
            </a:r>
            <a:r>
              <a:rPr lang="en-US" sz="1200"/>
              <a:t>, </a:t>
            </a:r>
            <a:r>
              <a:rPr lang="en-US" sz="1200" err="1"/>
              <a:t>consectetuer</a:t>
            </a:r>
            <a:r>
              <a:rPr lang="en-US" sz="1200"/>
              <a:t> </a:t>
            </a:r>
            <a:r>
              <a:rPr lang="en-US" sz="1200" err="1"/>
              <a:t>adipiscing</a:t>
            </a:r>
            <a:r>
              <a:rPr lang="en-US" sz="1200"/>
              <a:t> </a:t>
            </a:r>
            <a:r>
              <a:rPr lang="en-US" sz="1200" err="1"/>
              <a:t>elit</a:t>
            </a:r>
            <a:r>
              <a:rPr lang="en-US" sz="1200"/>
              <a:t>, sed diam </a:t>
            </a:r>
            <a:r>
              <a:rPr lang="en-US" sz="1200" err="1"/>
              <a:t>nonummy</a:t>
            </a:r>
            <a:r>
              <a:rPr lang="en-US" sz="1200"/>
              <a:t> </a:t>
            </a:r>
            <a:r>
              <a:rPr lang="en-US" sz="1200" err="1"/>
              <a:t>nibh</a:t>
            </a:r>
            <a:r>
              <a:rPr lang="en-US" sz="1200"/>
              <a:t> </a:t>
            </a:r>
            <a:r>
              <a:rPr lang="en-US" sz="1200" err="1"/>
              <a:t>euismod</a:t>
            </a:r>
            <a:r>
              <a:rPr lang="en-US" sz="1200"/>
              <a:t> </a:t>
            </a:r>
            <a:r>
              <a:rPr lang="en-US" sz="1200" err="1"/>
              <a:t>tincidunt</a:t>
            </a:r>
            <a:r>
              <a:rPr lang="en-US" sz="1200"/>
              <a:t> </a:t>
            </a:r>
            <a:r>
              <a:rPr lang="en-US" sz="1200" err="1"/>
              <a:t>ut</a:t>
            </a:r>
            <a:r>
              <a:rPr lang="en-US" sz="1200"/>
              <a:t> </a:t>
            </a:r>
            <a:r>
              <a:rPr lang="en-US" sz="1200" err="1"/>
              <a:t>laoreet</a:t>
            </a:r>
            <a:r>
              <a:rPr lang="en-US" sz="1200"/>
              <a:t> dolore magna</a:t>
            </a:r>
          </a:p>
        </p:txBody>
      </p:sp>
      <p:sp>
        <p:nvSpPr>
          <p:cNvPr id="9" name="Picture Placeholder 17">
            <a:extLst>
              <a:ext uri="{FF2B5EF4-FFF2-40B4-BE49-F238E27FC236}">
                <a16:creationId xmlns:a16="http://schemas.microsoft.com/office/drawing/2014/main" id="{183A175A-5E6A-384D-B143-FA3FBDAEDBE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5300" y="3903293"/>
            <a:ext cx="2743200" cy="1811331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886CF16-AC86-E840-A260-FB51BD28195E}"/>
              </a:ext>
            </a:extLst>
          </p:cNvPr>
          <p:cNvSpPr txBox="1">
            <a:spLocks/>
          </p:cNvSpPr>
          <p:nvPr userDrawn="1"/>
        </p:nvSpPr>
        <p:spPr>
          <a:xfrm>
            <a:off x="3416301" y="3903293"/>
            <a:ext cx="2260600" cy="7921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145CA7A-9268-DC47-8F71-F5DF66C5BF40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9436100" y="2477328"/>
            <a:ext cx="2260599" cy="892163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marL="0" indent="0">
              <a:buNone/>
            </a:pPr>
            <a:r>
              <a:rPr lang="en-US" sz="1200"/>
              <a:t>Lorem ipsum dolor sit </a:t>
            </a:r>
            <a:r>
              <a:rPr lang="en-US" sz="1200" err="1"/>
              <a:t>amet</a:t>
            </a:r>
            <a:r>
              <a:rPr lang="en-US" sz="1200"/>
              <a:t>, </a:t>
            </a:r>
            <a:r>
              <a:rPr lang="en-US" sz="1200" err="1"/>
              <a:t>consectetuer</a:t>
            </a:r>
            <a:r>
              <a:rPr lang="en-US" sz="1200"/>
              <a:t> </a:t>
            </a:r>
            <a:r>
              <a:rPr lang="en-US" sz="1200" err="1"/>
              <a:t>adipiscing</a:t>
            </a:r>
            <a:r>
              <a:rPr lang="en-US" sz="1200"/>
              <a:t> </a:t>
            </a:r>
            <a:r>
              <a:rPr lang="en-US" sz="1200" err="1"/>
              <a:t>elit</a:t>
            </a:r>
            <a:r>
              <a:rPr lang="en-US" sz="1200"/>
              <a:t>, sed diam </a:t>
            </a:r>
            <a:r>
              <a:rPr lang="en-US" sz="1200" err="1"/>
              <a:t>nonummy</a:t>
            </a:r>
            <a:r>
              <a:rPr lang="en-US" sz="1200"/>
              <a:t> </a:t>
            </a:r>
            <a:r>
              <a:rPr lang="en-US" sz="1200" err="1"/>
              <a:t>nibh</a:t>
            </a:r>
            <a:r>
              <a:rPr lang="en-US" sz="1200"/>
              <a:t> </a:t>
            </a:r>
            <a:r>
              <a:rPr lang="en-US" sz="1200" err="1"/>
              <a:t>euismod</a:t>
            </a:r>
            <a:r>
              <a:rPr lang="en-US" sz="1200"/>
              <a:t> </a:t>
            </a:r>
            <a:r>
              <a:rPr lang="en-US" sz="1200" err="1"/>
              <a:t>tincidunt</a:t>
            </a:r>
            <a:r>
              <a:rPr lang="en-US" sz="1200"/>
              <a:t> </a:t>
            </a:r>
            <a:r>
              <a:rPr lang="en-US" sz="1200" err="1"/>
              <a:t>ut</a:t>
            </a:r>
            <a:r>
              <a:rPr lang="en-US" sz="1200"/>
              <a:t> </a:t>
            </a:r>
            <a:r>
              <a:rPr lang="en-US" sz="1200" err="1"/>
              <a:t>laoreet</a:t>
            </a:r>
            <a:r>
              <a:rPr lang="en-US" sz="1200"/>
              <a:t> dolore magna</a:t>
            </a:r>
          </a:p>
        </p:txBody>
      </p:sp>
      <p:sp>
        <p:nvSpPr>
          <p:cNvPr id="14" name="Picture Placeholder 17">
            <a:extLst>
              <a:ext uri="{FF2B5EF4-FFF2-40B4-BE49-F238E27FC236}">
                <a16:creationId xmlns:a16="http://schemas.microsoft.com/office/drawing/2014/main" id="{DDD6FDCC-D254-314C-88F4-48C91787893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15099" y="1558160"/>
            <a:ext cx="2743200" cy="1811331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16FB9212-2BC8-5F4E-A758-81C671F8E919}"/>
              </a:ext>
            </a:extLst>
          </p:cNvPr>
          <p:cNvSpPr txBox="1">
            <a:spLocks/>
          </p:cNvSpPr>
          <p:nvPr userDrawn="1"/>
        </p:nvSpPr>
        <p:spPr>
          <a:xfrm>
            <a:off x="9436100" y="1558160"/>
            <a:ext cx="2260600" cy="7921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4C79455-8642-F047-A99E-8C7EEE231814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9436100" y="4835963"/>
            <a:ext cx="2260599" cy="892163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marL="0" indent="0">
              <a:buNone/>
            </a:pPr>
            <a:r>
              <a:rPr lang="en-US" sz="1200"/>
              <a:t>Lorem ipsum dolor sit </a:t>
            </a:r>
            <a:r>
              <a:rPr lang="en-US" sz="1200" err="1"/>
              <a:t>amet</a:t>
            </a:r>
            <a:r>
              <a:rPr lang="en-US" sz="1200"/>
              <a:t>, </a:t>
            </a:r>
            <a:r>
              <a:rPr lang="en-US" sz="1200" err="1"/>
              <a:t>consectetuer</a:t>
            </a:r>
            <a:r>
              <a:rPr lang="en-US" sz="1200"/>
              <a:t> </a:t>
            </a:r>
            <a:r>
              <a:rPr lang="en-US" sz="1200" err="1"/>
              <a:t>adipiscing</a:t>
            </a:r>
            <a:r>
              <a:rPr lang="en-US" sz="1200"/>
              <a:t> </a:t>
            </a:r>
            <a:r>
              <a:rPr lang="en-US" sz="1200" err="1"/>
              <a:t>elit</a:t>
            </a:r>
            <a:r>
              <a:rPr lang="en-US" sz="1200"/>
              <a:t>, sed diam </a:t>
            </a:r>
            <a:r>
              <a:rPr lang="en-US" sz="1200" err="1"/>
              <a:t>nonummy</a:t>
            </a:r>
            <a:r>
              <a:rPr lang="en-US" sz="1200"/>
              <a:t> </a:t>
            </a:r>
            <a:r>
              <a:rPr lang="en-US" sz="1200" err="1"/>
              <a:t>nibh</a:t>
            </a:r>
            <a:r>
              <a:rPr lang="en-US" sz="1200"/>
              <a:t> </a:t>
            </a:r>
            <a:r>
              <a:rPr lang="en-US" sz="1200" err="1"/>
              <a:t>euismod</a:t>
            </a:r>
            <a:r>
              <a:rPr lang="en-US" sz="1200"/>
              <a:t> </a:t>
            </a:r>
            <a:r>
              <a:rPr lang="en-US" sz="1200" err="1"/>
              <a:t>tincidunt</a:t>
            </a:r>
            <a:r>
              <a:rPr lang="en-US" sz="1200"/>
              <a:t> </a:t>
            </a:r>
            <a:r>
              <a:rPr lang="en-US" sz="1200" err="1"/>
              <a:t>ut</a:t>
            </a:r>
            <a:r>
              <a:rPr lang="en-US" sz="1200"/>
              <a:t> </a:t>
            </a:r>
            <a:r>
              <a:rPr lang="en-US" sz="1200" err="1"/>
              <a:t>laoreet</a:t>
            </a:r>
            <a:r>
              <a:rPr lang="en-US" sz="1200"/>
              <a:t> dolore magna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B478CBC7-51AB-7549-BB4B-4E70268C8FD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515099" y="3916795"/>
            <a:ext cx="2743200" cy="1811331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D569DB8-25E6-3C45-82E9-175589779EAB}"/>
              </a:ext>
            </a:extLst>
          </p:cNvPr>
          <p:cNvSpPr txBox="1">
            <a:spLocks/>
          </p:cNvSpPr>
          <p:nvPr userDrawn="1"/>
        </p:nvSpPr>
        <p:spPr>
          <a:xfrm>
            <a:off x="9436100" y="3916795"/>
            <a:ext cx="2260600" cy="7921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71196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hoto with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785953-8F77-5B4A-8752-A9274FC3BC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3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DC9B387-C76B-174B-BFB5-6D7080F8E7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300" y="550863"/>
            <a:ext cx="10515600" cy="5842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/>
            </a:lvl1pPr>
          </a:lstStyle>
          <a:p>
            <a:r>
              <a:rPr lang="en-US" sz="2800" b="1">
                <a:latin typeface="Georgia" panose="02040502050405020303" pitchFamily="18" charset="0"/>
              </a:rPr>
              <a:t>Click To Edit Heading</a:t>
            </a:r>
            <a:endParaRPr lang="en-US" sz="3200" b="1">
              <a:latin typeface="Georgia" panose="02040502050405020303" pitchFamily="18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4CC1D5E-F38E-0443-9EB2-6CE6CF9BC99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16301" y="2463826"/>
            <a:ext cx="2260599" cy="3377372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marL="0" indent="0">
              <a:buNone/>
            </a:pPr>
            <a:r>
              <a:rPr lang="en-US" sz="1200"/>
              <a:t>Lorem ipsum dolor sit </a:t>
            </a:r>
            <a:r>
              <a:rPr lang="en-US" sz="1200" err="1"/>
              <a:t>amet</a:t>
            </a:r>
            <a:r>
              <a:rPr lang="en-US" sz="1200"/>
              <a:t>, </a:t>
            </a:r>
            <a:r>
              <a:rPr lang="en-US" sz="1200" err="1"/>
              <a:t>consectetuer</a:t>
            </a:r>
            <a:r>
              <a:rPr lang="en-US" sz="1200"/>
              <a:t> </a:t>
            </a:r>
            <a:r>
              <a:rPr lang="en-US" sz="1200" err="1"/>
              <a:t>adipiscing</a:t>
            </a:r>
            <a:r>
              <a:rPr lang="en-US" sz="1200"/>
              <a:t> </a:t>
            </a:r>
            <a:r>
              <a:rPr lang="en-US" sz="1200" err="1"/>
              <a:t>elit</a:t>
            </a:r>
            <a:r>
              <a:rPr lang="en-US" sz="1200"/>
              <a:t>, sed diam </a:t>
            </a:r>
            <a:r>
              <a:rPr lang="en-US" sz="1200" err="1"/>
              <a:t>nonummy</a:t>
            </a:r>
            <a:r>
              <a:rPr lang="en-US" sz="1200"/>
              <a:t> </a:t>
            </a:r>
            <a:r>
              <a:rPr lang="en-US" sz="1200" err="1"/>
              <a:t>nibh</a:t>
            </a:r>
            <a:r>
              <a:rPr lang="en-US" sz="1200"/>
              <a:t> </a:t>
            </a:r>
            <a:r>
              <a:rPr lang="en-US" sz="1200" err="1"/>
              <a:t>euismod</a:t>
            </a:r>
            <a:r>
              <a:rPr lang="en-US" sz="1200"/>
              <a:t> </a:t>
            </a:r>
            <a:r>
              <a:rPr lang="en-US" sz="1200" err="1"/>
              <a:t>tincidunt</a:t>
            </a:r>
            <a:r>
              <a:rPr lang="en-US" sz="1200"/>
              <a:t> </a:t>
            </a:r>
            <a:r>
              <a:rPr lang="en-US" sz="1200" err="1"/>
              <a:t>ut</a:t>
            </a:r>
            <a:r>
              <a:rPr lang="en-US" sz="1200"/>
              <a:t> </a:t>
            </a:r>
            <a:r>
              <a:rPr lang="en-US" sz="1200" err="1"/>
              <a:t>laoreet</a:t>
            </a:r>
            <a:r>
              <a:rPr lang="en-US" sz="1200"/>
              <a:t> dolore magna</a:t>
            </a:r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801928BA-9B09-354B-909E-D1D2BFCB776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5300" y="1544658"/>
            <a:ext cx="2743200" cy="4310042"/>
          </a:xfrm>
        </p:spPr>
        <p:txBody>
          <a:bodyPr/>
          <a:lstStyle/>
          <a:p>
            <a:endParaRPr lang="en-US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578BAFE0-A23A-C546-B530-E959F024188D}"/>
              </a:ext>
            </a:extLst>
          </p:cNvPr>
          <p:cNvSpPr>
            <a:spLocks noGrp="1"/>
          </p:cNvSpPr>
          <p:nvPr>
            <p:ph type="subTitle" idx="12"/>
          </p:nvPr>
        </p:nvSpPr>
        <p:spPr>
          <a:xfrm>
            <a:off x="3416301" y="1544658"/>
            <a:ext cx="2260600" cy="7921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145CA7A-9268-DC47-8F71-F5DF66C5BF40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9436100" y="1558160"/>
            <a:ext cx="2260599" cy="429654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marL="0" indent="0">
              <a:buNone/>
            </a:pPr>
            <a:r>
              <a:rPr lang="en-US" sz="1200"/>
              <a:t>Lorem ipsum dolor sit </a:t>
            </a:r>
            <a:r>
              <a:rPr lang="en-US" sz="1200" err="1"/>
              <a:t>amet</a:t>
            </a:r>
            <a:r>
              <a:rPr lang="en-US" sz="1200"/>
              <a:t>, </a:t>
            </a:r>
            <a:r>
              <a:rPr lang="en-US" sz="1200" err="1"/>
              <a:t>consectetuer</a:t>
            </a:r>
            <a:r>
              <a:rPr lang="en-US" sz="1200"/>
              <a:t> </a:t>
            </a:r>
            <a:r>
              <a:rPr lang="en-US" sz="1200" err="1"/>
              <a:t>adipiscing</a:t>
            </a:r>
            <a:r>
              <a:rPr lang="en-US" sz="1200"/>
              <a:t> </a:t>
            </a:r>
            <a:r>
              <a:rPr lang="en-US" sz="1200" err="1"/>
              <a:t>elit</a:t>
            </a:r>
            <a:r>
              <a:rPr lang="en-US" sz="1200"/>
              <a:t>, sed diam </a:t>
            </a:r>
            <a:r>
              <a:rPr lang="en-US" sz="1200" err="1"/>
              <a:t>nonummy</a:t>
            </a:r>
            <a:r>
              <a:rPr lang="en-US" sz="1200"/>
              <a:t> </a:t>
            </a:r>
            <a:r>
              <a:rPr lang="en-US" sz="1200" err="1"/>
              <a:t>nibh</a:t>
            </a:r>
            <a:r>
              <a:rPr lang="en-US" sz="1200"/>
              <a:t> </a:t>
            </a:r>
            <a:r>
              <a:rPr lang="en-US" sz="1200" err="1"/>
              <a:t>euismod</a:t>
            </a:r>
            <a:r>
              <a:rPr lang="en-US" sz="1200"/>
              <a:t> </a:t>
            </a:r>
            <a:r>
              <a:rPr lang="en-US" sz="1200" err="1"/>
              <a:t>tincidunt</a:t>
            </a:r>
            <a:r>
              <a:rPr lang="en-US" sz="1200"/>
              <a:t> </a:t>
            </a:r>
            <a:r>
              <a:rPr lang="en-US" sz="1200" err="1"/>
              <a:t>ut</a:t>
            </a:r>
            <a:r>
              <a:rPr lang="en-US" sz="1200"/>
              <a:t> </a:t>
            </a:r>
            <a:r>
              <a:rPr lang="en-US" sz="1200" err="1"/>
              <a:t>laoreet</a:t>
            </a:r>
            <a:r>
              <a:rPr lang="en-US" sz="1200"/>
              <a:t> dolore magna</a:t>
            </a:r>
          </a:p>
        </p:txBody>
      </p:sp>
      <p:sp>
        <p:nvSpPr>
          <p:cNvPr id="14" name="Picture Placeholder 17">
            <a:extLst>
              <a:ext uri="{FF2B5EF4-FFF2-40B4-BE49-F238E27FC236}">
                <a16:creationId xmlns:a16="http://schemas.microsoft.com/office/drawing/2014/main" id="{DDD6FDCC-D254-314C-88F4-48C91787893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15099" y="1558160"/>
            <a:ext cx="2743200" cy="431004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038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 Gallery Sty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B82A42-4428-3E42-AD6A-025008DEDA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3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833643C-1833-7046-B2D4-6C38038E1B6C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886700" y="0"/>
            <a:ext cx="1905000" cy="4029075"/>
          </a:xfrm>
        </p:spPr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08030E9-42CE-F149-A69A-3B4B2562A31D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886700" y="4114800"/>
            <a:ext cx="1905000" cy="1803400"/>
          </a:xfrm>
        </p:spPr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9B5AF12-90C9-D74D-A6AC-49897DA86C6C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867900" y="0"/>
            <a:ext cx="1905000" cy="2514600"/>
          </a:xfrm>
        </p:spPr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71E8057-53FD-E24C-B43F-43FE5C803CA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867900" y="2590800"/>
            <a:ext cx="1905000" cy="3327400"/>
          </a:xfrm>
        </p:spPr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B83CE1D-3D75-EE48-8467-EF3997D770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300" y="550863"/>
            <a:ext cx="7010400" cy="5842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/>
            </a:lvl1pPr>
          </a:lstStyle>
          <a:p>
            <a:r>
              <a:rPr lang="en-US" sz="2800" b="1">
                <a:latin typeface="Georgia" panose="02040502050405020303" pitchFamily="18" charset="0"/>
              </a:rPr>
              <a:t>Click To Edit Heading</a:t>
            </a:r>
            <a:endParaRPr lang="en-US" sz="3200" b="1">
              <a:latin typeface="Georgia" panose="02040502050405020303" pitchFamily="18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0D9933C-A276-CF4C-8902-33DBA686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5300" y="1928812"/>
            <a:ext cx="7010400" cy="3989388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marL="0" indent="0">
              <a:buNone/>
            </a:pPr>
            <a:r>
              <a:rPr lang="en-US" sz="1200"/>
              <a:t>Lorem ipsum dolor sit </a:t>
            </a:r>
            <a:r>
              <a:rPr lang="en-US" sz="1200" err="1"/>
              <a:t>amet</a:t>
            </a:r>
            <a:r>
              <a:rPr lang="en-US" sz="1200"/>
              <a:t>, </a:t>
            </a:r>
            <a:r>
              <a:rPr lang="en-US" sz="1200" err="1"/>
              <a:t>consectetuer</a:t>
            </a:r>
            <a:r>
              <a:rPr lang="en-US" sz="1200"/>
              <a:t> </a:t>
            </a:r>
            <a:r>
              <a:rPr lang="en-US" sz="1200" err="1"/>
              <a:t>adipiscing</a:t>
            </a:r>
            <a:r>
              <a:rPr lang="en-US" sz="1200"/>
              <a:t> </a:t>
            </a:r>
            <a:r>
              <a:rPr lang="en-US" sz="1200" err="1"/>
              <a:t>elit</a:t>
            </a:r>
            <a:r>
              <a:rPr lang="en-US" sz="1200"/>
              <a:t>, sed diam </a:t>
            </a:r>
            <a:r>
              <a:rPr lang="en-US" sz="1200" err="1"/>
              <a:t>nonummy</a:t>
            </a:r>
            <a:r>
              <a:rPr lang="en-US" sz="1200"/>
              <a:t> </a:t>
            </a:r>
            <a:r>
              <a:rPr lang="en-US" sz="1200" err="1"/>
              <a:t>nibh</a:t>
            </a:r>
            <a:r>
              <a:rPr lang="en-US" sz="1200"/>
              <a:t> </a:t>
            </a:r>
            <a:r>
              <a:rPr lang="en-US" sz="1200" err="1"/>
              <a:t>euismod</a:t>
            </a:r>
            <a:r>
              <a:rPr lang="en-US" sz="1200"/>
              <a:t> </a:t>
            </a:r>
            <a:r>
              <a:rPr lang="en-US" sz="1200" err="1"/>
              <a:t>tincidunt</a:t>
            </a:r>
            <a:r>
              <a:rPr lang="en-US" sz="1200"/>
              <a:t> </a:t>
            </a:r>
            <a:r>
              <a:rPr lang="en-US" sz="1200" err="1"/>
              <a:t>ut</a:t>
            </a:r>
            <a:r>
              <a:rPr lang="en-US" sz="1200"/>
              <a:t> </a:t>
            </a:r>
            <a:r>
              <a:rPr lang="en-US" sz="1200" err="1"/>
              <a:t>laoreet</a:t>
            </a:r>
            <a:r>
              <a:rPr lang="en-US" sz="1200"/>
              <a:t> dolore magna </a:t>
            </a:r>
            <a:r>
              <a:rPr lang="en-US" sz="1200" err="1"/>
              <a:t>aliquam</a:t>
            </a:r>
            <a:r>
              <a:rPr lang="en-US" sz="1200"/>
              <a:t> </a:t>
            </a:r>
            <a:r>
              <a:rPr lang="en-US" sz="1200" err="1"/>
              <a:t>erat</a:t>
            </a:r>
            <a:r>
              <a:rPr lang="en-US" sz="1200"/>
              <a:t> </a:t>
            </a:r>
            <a:r>
              <a:rPr lang="en-US" sz="1200" err="1"/>
              <a:t>volutpat</a:t>
            </a:r>
            <a:r>
              <a:rPr lang="en-US" sz="1200"/>
              <a:t>. Ut </a:t>
            </a:r>
            <a:r>
              <a:rPr lang="en-US" sz="1200" err="1"/>
              <a:t>wisi</a:t>
            </a:r>
            <a:r>
              <a:rPr lang="en-US" sz="1200"/>
              <a:t> </a:t>
            </a:r>
            <a:r>
              <a:rPr lang="en-US" sz="1200" err="1"/>
              <a:t>enim</a:t>
            </a:r>
            <a:r>
              <a:rPr lang="en-US" sz="1200"/>
              <a:t> ad minim </a:t>
            </a:r>
            <a:r>
              <a:rPr lang="en-US" sz="1200" err="1"/>
              <a:t>veniam</a:t>
            </a:r>
            <a:r>
              <a:rPr lang="en-US" sz="1200"/>
              <a:t>, </a:t>
            </a:r>
            <a:r>
              <a:rPr lang="en-US" sz="1200" err="1"/>
              <a:t>quis</a:t>
            </a:r>
            <a:r>
              <a:rPr lang="en-US" sz="1200"/>
              <a:t> </a:t>
            </a:r>
            <a:r>
              <a:rPr lang="en-US" sz="1200" err="1"/>
              <a:t>nostrud</a:t>
            </a:r>
            <a:r>
              <a:rPr lang="en-US" sz="1200"/>
              <a:t> </a:t>
            </a:r>
            <a:r>
              <a:rPr lang="en-US" sz="1200" err="1"/>
              <a:t>exerci</a:t>
            </a:r>
            <a:r>
              <a:rPr lang="en-US" sz="1200"/>
              <a:t> </a:t>
            </a:r>
            <a:r>
              <a:rPr lang="en-US" sz="1200" err="1"/>
              <a:t>tation</a:t>
            </a:r>
            <a:r>
              <a:rPr lang="en-US" sz="1200"/>
              <a:t> </a:t>
            </a:r>
            <a:r>
              <a:rPr lang="en-US" sz="1200" err="1"/>
              <a:t>ullamcorper</a:t>
            </a:r>
            <a:r>
              <a:rPr lang="en-US" sz="1200"/>
              <a:t> </a:t>
            </a:r>
            <a:r>
              <a:rPr lang="en-US" sz="1200" err="1"/>
              <a:t>suscipit</a:t>
            </a:r>
            <a:r>
              <a:rPr lang="en-US" sz="1200"/>
              <a:t> </a:t>
            </a:r>
            <a:r>
              <a:rPr lang="en-US" sz="1200" err="1"/>
              <a:t>lobortis</a:t>
            </a:r>
            <a:r>
              <a:rPr lang="en-US" sz="1200"/>
              <a:t> </a:t>
            </a:r>
            <a:r>
              <a:rPr lang="en-US" sz="1200" err="1"/>
              <a:t>nisl</a:t>
            </a:r>
            <a:r>
              <a:rPr lang="en-US" sz="1200"/>
              <a:t> </a:t>
            </a:r>
            <a:r>
              <a:rPr lang="en-US" sz="1200" err="1"/>
              <a:t>ut</a:t>
            </a:r>
            <a:r>
              <a:rPr lang="en-US" sz="1200"/>
              <a:t> </a:t>
            </a:r>
            <a:r>
              <a:rPr lang="en-US" sz="1200" err="1"/>
              <a:t>aliquip</a:t>
            </a:r>
            <a:r>
              <a:rPr lang="en-US" sz="1200"/>
              <a:t> ex </a:t>
            </a:r>
            <a:r>
              <a:rPr lang="en-US" sz="1200" err="1"/>
              <a:t>ea</a:t>
            </a:r>
            <a:r>
              <a:rPr lang="en-US" sz="1200"/>
              <a:t> </a:t>
            </a:r>
            <a:r>
              <a:rPr lang="en-US" sz="1200" err="1"/>
              <a:t>commodo</a:t>
            </a:r>
            <a:r>
              <a:rPr lang="en-US" sz="1200"/>
              <a:t> </a:t>
            </a:r>
            <a:r>
              <a:rPr lang="en-US" sz="1200" err="1"/>
              <a:t>consequat</a:t>
            </a:r>
            <a:r>
              <a:rPr lang="en-US" sz="1200"/>
              <a:t>. Duis </a:t>
            </a:r>
            <a:r>
              <a:rPr lang="en-US" sz="1200" err="1"/>
              <a:t>autem</a:t>
            </a:r>
            <a:r>
              <a:rPr lang="en-US" sz="1200"/>
              <a:t> vel </a:t>
            </a:r>
            <a:r>
              <a:rPr lang="en-US" sz="1200" err="1"/>
              <a:t>eum</a:t>
            </a:r>
            <a:r>
              <a:rPr lang="en-US" sz="1200"/>
              <a:t> </a:t>
            </a:r>
            <a:r>
              <a:rPr lang="en-US" sz="1200" err="1"/>
              <a:t>iriure</a:t>
            </a:r>
            <a:r>
              <a:rPr lang="en-US" sz="1200"/>
              <a:t> dolor in </a:t>
            </a:r>
            <a:r>
              <a:rPr lang="en-US" sz="1200" err="1"/>
              <a:t>hendrerit</a:t>
            </a:r>
            <a:r>
              <a:rPr lang="en-US" sz="1200"/>
              <a:t> in </a:t>
            </a:r>
            <a:r>
              <a:rPr lang="en-US" sz="1200" err="1"/>
              <a:t>vulputate</a:t>
            </a:r>
            <a:r>
              <a:rPr lang="en-US" sz="1200"/>
              <a:t> </a:t>
            </a:r>
            <a:r>
              <a:rPr lang="en-US" sz="1200" err="1"/>
              <a:t>velit</a:t>
            </a:r>
            <a:r>
              <a:rPr lang="en-US" sz="1200"/>
              <a:t> </a:t>
            </a:r>
            <a:r>
              <a:rPr lang="en-US" sz="1200" err="1"/>
              <a:t>esse</a:t>
            </a:r>
            <a:r>
              <a:rPr lang="en-US" sz="1200"/>
              <a:t> </a:t>
            </a:r>
            <a:r>
              <a:rPr lang="en-US" sz="1200" err="1"/>
              <a:t>molestie</a:t>
            </a:r>
            <a:r>
              <a:rPr lang="en-US" sz="1200"/>
              <a:t> </a:t>
            </a:r>
            <a:r>
              <a:rPr lang="en-US" sz="1200" err="1"/>
              <a:t>consequat</a:t>
            </a:r>
            <a:r>
              <a:rPr lang="en-US" sz="1200"/>
              <a:t>, vel </a:t>
            </a:r>
            <a:r>
              <a:rPr lang="en-US" sz="1200" err="1"/>
              <a:t>illu</a:t>
            </a:r>
            <a:r>
              <a:rPr lang="en-US" sz="1200"/>
              <a:t>.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19D4450-F6FD-8F4E-A7BD-B7F9F58AFAA9}"/>
              </a:ext>
            </a:extLst>
          </p:cNvPr>
          <p:cNvSpPr>
            <a:spLocks noGrp="1"/>
          </p:cNvSpPr>
          <p:nvPr>
            <p:ph type="subTitle" idx="12"/>
          </p:nvPr>
        </p:nvSpPr>
        <p:spPr>
          <a:xfrm>
            <a:off x="495300" y="1192612"/>
            <a:ext cx="7010400" cy="58420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57264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9A688E9-230E-2C4D-89DA-A2F9D3D45C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300" y="550863"/>
            <a:ext cx="11201400" cy="58420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b="1">
                <a:latin typeface="Georgia" panose="02040502050405020303" pitchFamily="18" charset="0"/>
              </a:rPr>
              <a:t>Click To Edit Heading</a:t>
            </a:r>
            <a:endParaRPr lang="en-US" sz="3200" b="1">
              <a:latin typeface="Georgia" panose="02040502050405020303" pitchFamily="18" charset="0"/>
            </a:endParaRP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62C93342-01E6-854C-8875-1553D31514D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7500" y="6217444"/>
            <a:ext cx="10515600" cy="365125"/>
          </a:xfrm>
        </p:spPr>
        <p:txBody>
          <a:bodyPr/>
          <a:lstStyle/>
          <a:p>
            <a:r>
              <a:rPr lang="en-US"/>
              <a:t>3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A9380D6-09D6-AE41-838C-6AD4507FC2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5300" y="1320801"/>
            <a:ext cx="11201400" cy="466089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Single Paragraph Text Box</a:t>
            </a:r>
          </a:p>
        </p:txBody>
      </p:sp>
    </p:spTree>
    <p:extLst>
      <p:ext uri="{BB962C8B-B14F-4D97-AF65-F5344CB8AC3E}">
        <p14:creationId xmlns:p14="http://schemas.microsoft.com/office/powerpoint/2010/main" val="2310902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2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9A688E9-230E-2C4D-89DA-A2F9D3D45C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300" y="550863"/>
            <a:ext cx="11201400" cy="58420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b="1">
                <a:latin typeface="Georgia" panose="02040502050405020303" pitchFamily="18" charset="0"/>
              </a:rPr>
              <a:t>Click To Edit Heading</a:t>
            </a:r>
            <a:endParaRPr lang="en-US" sz="3200" b="1">
              <a:latin typeface="Georgia" panose="02040502050405020303" pitchFamily="18" charset="0"/>
            </a:endParaRP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62C93342-01E6-854C-8875-1553D31514D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7500" y="6217444"/>
            <a:ext cx="10515600" cy="365125"/>
          </a:xfrm>
        </p:spPr>
        <p:txBody>
          <a:bodyPr/>
          <a:lstStyle/>
          <a:p>
            <a:r>
              <a:rPr lang="en-US"/>
              <a:t>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D44FA5-501B-3246-8680-BE9A68A0B2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5300" y="1320800"/>
            <a:ext cx="11201400" cy="3835400"/>
          </a:xfrm>
        </p:spPr>
        <p:txBody>
          <a:bodyPr numCol="2" spcCol="18288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Two Column Text Layout</a:t>
            </a:r>
          </a:p>
        </p:txBody>
      </p:sp>
    </p:spTree>
    <p:extLst>
      <p:ext uri="{BB962C8B-B14F-4D97-AF65-F5344CB8AC3E}">
        <p14:creationId xmlns:p14="http://schemas.microsoft.com/office/powerpoint/2010/main" val="838547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70E088-61AC-4942-96BF-66F6D4D01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974CA6-34D1-8540-ADF7-BA553066F4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6938F3B-9468-BE40-A3A6-B10D8120D0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7500" y="6217444"/>
            <a:ext cx="10515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19563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70" r:id="rId3"/>
    <p:sldLayoutId id="2147483668" r:id="rId4"/>
    <p:sldLayoutId id="2147483662" r:id="rId5"/>
    <p:sldLayoutId id="2147483667" r:id="rId6"/>
    <p:sldLayoutId id="2147483663" r:id="rId7"/>
    <p:sldLayoutId id="2147483650" r:id="rId8"/>
    <p:sldLayoutId id="2147483671" r:id="rId9"/>
    <p:sldLayoutId id="2147483661" r:id="rId10"/>
    <p:sldLayoutId id="2147483672" r:id="rId11"/>
    <p:sldLayoutId id="2147483669" r:id="rId12"/>
    <p:sldLayoutId id="2147483652" r:id="rId13"/>
    <p:sldLayoutId id="2147483653" r:id="rId14"/>
    <p:sldLayoutId id="2147483654" r:id="rId15"/>
    <p:sldLayoutId id="2147483664" r:id="rId16"/>
    <p:sldLayoutId id="2147483665" r:id="rId17"/>
    <p:sldLayoutId id="2147483666" r:id="rId18"/>
    <p:sldLayoutId id="2147483655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accent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360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dt="0"/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.web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Relationship Id="rId5" Type="http://schemas.openxmlformats.org/officeDocument/2006/relationships/hyperlink" Target="https://rcra.emory.edu/_includes/documents/sections/coi/international-disclosure-matrix-1.pdf" TargetMode="External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Relationship Id="rId4" Type="http://schemas.openxmlformats.org/officeDocument/2006/relationships/hyperlink" Target="https://emory.sharepoint.com/sites/eDisclose/SitePages/Updates.aspx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aric.Edwards@emory.edu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5" Type="http://schemas.openxmlformats.org/officeDocument/2006/relationships/hyperlink" Target="http://scienceforwork.com/blog/trust-impact-team-performance/" TargetMode="Externa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18" Type="http://schemas.openxmlformats.org/officeDocument/2006/relationships/image" Target="../media/image22.png"/><Relationship Id="rId3" Type="http://schemas.openxmlformats.org/officeDocument/2006/relationships/image" Target="../media/image5.pn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17" Type="http://schemas.openxmlformats.org/officeDocument/2006/relationships/image" Target="../media/image21.sv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5" Type="http://schemas.openxmlformats.org/officeDocument/2006/relationships/image" Target="../media/image19.svg"/><Relationship Id="rId10" Type="http://schemas.openxmlformats.org/officeDocument/2006/relationships/image" Target="../media/image14.png"/><Relationship Id="rId19" Type="http://schemas.openxmlformats.org/officeDocument/2006/relationships/image" Target="../media/image23.sv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5.png"/><Relationship Id="rId7" Type="http://schemas.openxmlformats.org/officeDocument/2006/relationships/image" Target="../media/image27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31.png"/><Relationship Id="rId18" Type="http://schemas.openxmlformats.org/officeDocument/2006/relationships/image" Target="../media/image36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17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4.sv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33.png"/><Relationship Id="rId10" Type="http://schemas.openxmlformats.org/officeDocument/2006/relationships/image" Target="../media/image30.svg"/><Relationship Id="rId4" Type="http://schemas.openxmlformats.org/officeDocument/2006/relationships/image" Target="../media/image9.svg"/><Relationship Id="rId9" Type="http://schemas.openxmlformats.org/officeDocument/2006/relationships/image" Target="../media/image29.png"/><Relationship Id="rId14" Type="http://schemas.openxmlformats.org/officeDocument/2006/relationships/image" Target="../media/image3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l="3196" t="22339" r="15818" b="937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-341358" y="5966106"/>
            <a:ext cx="839430" cy="891894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marL="0" marR="0" lvl="0" indent="0" algn="ctr" defTabSz="609630" rtl="0" eaLnBrk="1" fontAlgn="auto" latinLnBrk="0" hangingPunct="1">
              <a:lnSpc>
                <a:spcPts val="177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-485575" y="1506654"/>
            <a:ext cx="11404136" cy="4705398"/>
            <a:chOff x="0" y="0"/>
            <a:chExt cx="1477444" cy="6096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77444" cy="609600"/>
            </a:xfrm>
            <a:custGeom>
              <a:avLst/>
              <a:gdLst/>
              <a:ahLst/>
              <a:cxnLst/>
              <a:rect l="l" t="t" r="r" b="b"/>
              <a:pathLst>
                <a:path w="1477444" h="609600">
                  <a:moveTo>
                    <a:pt x="203200" y="0"/>
                  </a:moveTo>
                  <a:lnTo>
                    <a:pt x="1477444" y="0"/>
                  </a:lnTo>
                  <a:lnTo>
                    <a:pt x="1274244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51B28">
                <a:alpha val="60000"/>
              </a:srgbClr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-658905" y="4781351"/>
            <a:ext cx="8487880" cy="839430"/>
            <a:chOff x="0" y="0"/>
            <a:chExt cx="5460887" cy="6096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5460887" cy="609600"/>
            </a:xfrm>
            <a:custGeom>
              <a:avLst/>
              <a:gdLst/>
              <a:ahLst/>
              <a:cxnLst/>
              <a:rect l="l" t="t" r="r" b="b"/>
              <a:pathLst>
                <a:path w="5460887" h="609600">
                  <a:moveTo>
                    <a:pt x="203200" y="0"/>
                  </a:moveTo>
                  <a:lnTo>
                    <a:pt x="5460887" y="0"/>
                  </a:lnTo>
                  <a:lnTo>
                    <a:pt x="5257687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4205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328057" y="2472965"/>
            <a:ext cx="8487880" cy="28986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2700" marR="5080" algn="ctr">
              <a:lnSpc>
                <a:spcPct val="108200"/>
              </a:lnSpc>
            </a:pPr>
            <a:r>
              <a:rPr lang="en-US" sz="2800" b="1" dirty="0">
                <a:solidFill>
                  <a:srgbClr val="FFC000"/>
                </a:solidFill>
              </a:rPr>
              <a:t>Conflict of Interest Overview</a:t>
            </a:r>
            <a:br>
              <a:rPr lang="en-US" sz="2000" dirty="0">
                <a:solidFill>
                  <a:srgbClr val="FFC000"/>
                </a:solidFill>
              </a:rPr>
            </a:br>
            <a:br>
              <a:rPr lang="en-US" sz="2000" dirty="0">
                <a:solidFill>
                  <a:srgbClr val="FFC000"/>
                </a:solidFill>
              </a:rPr>
            </a:br>
            <a:r>
              <a:rPr lang="en-US" sz="2000" dirty="0">
                <a:solidFill>
                  <a:srgbClr val="FFC000"/>
                </a:solidFill>
                <a:cs typeface="Arial"/>
              </a:rPr>
              <a:t>Aric Edwards, Director</a:t>
            </a:r>
            <a:endParaRPr lang="en-US" sz="6000" dirty="0">
              <a:cs typeface="Arial"/>
            </a:endParaRPr>
          </a:p>
          <a:p>
            <a:pPr marL="12700" marR="5080">
              <a:lnSpc>
                <a:spcPct val="108200"/>
              </a:lnSpc>
              <a:spcBef>
                <a:spcPts val="0"/>
              </a:spcBef>
            </a:pPr>
            <a:endParaRPr lang="en-US" sz="6000" dirty="0">
              <a:latin typeface="Georgia"/>
              <a:cs typeface="Arial"/>
            </a:endParaRPr>
          </a:p>
          <a:p>
            <a:pPr marL="0" marR="0" lvl="0" indent="0" algn="ctr" defTabSz="609630" rtl="0" eaLnBrk="1" fontAlgn="auto" latinLnBrk="0" hangingPunct="1">
              <a:lnSpc>
                <a:spcPts val="64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uce"/>
              <a:ea typeface="+mn-ea"/>
              <a:cs typeface="+mn-cs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921780" y="4781351"/>
            <a:ext cx="5338267" cy="72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875"/>
              </a:lnSpc>
              <a:defRPr/>
            </a:pPr>
            <a:r>
              <a:rPr kumimoji="0" lang="en-US" sz="2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</a:rPr>
              <a:t>COI</a:t>
            </a:r>
            <a:endParaRPr kumimoji="0" lang="en-US" sz="2054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</a:endParaRPr>
          </a:p>
          <a:p>
            <a:pPr marL="0" marR="0" lvl="0" indent="0" algn="ctr" defTabSz="609630" rtl="0" eaLnBrk="1" fontAlgn="auto" latinLnBrk="0" hangingPunct="1">
              <a:lnSpc>
                <a:spcPts val="28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50" b="1" dirty="0">
                <a:solidFill>
                  <a:srgbClr val="FFFFFF"/>
                </a:solidFill>
                <a:latin typeface="Georgia"/>
              </a:rPr>
              <a:t>Jan. 8</a:t>
            </a:r>
            <a:r>
              <a:rPr lang="en-US" sz="2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</a:rPr>
              <a:t>, 2025</a:t>
            </a:r>
            <a:endParaRPr lang="en-US" sz="205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  <p:pic>
        <p:nvPicPr>
          <p:cNvPr id="20" name="Picture 19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9E486DD-DF3E-2B9B-2C3F-CAE288C2E7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813" y="1542639"/>
            <a:ext cx="2336254" cy="79048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390D46-B8FF-A03C-BE78-303E3FEFA3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F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30">
            <a:extLst>
              <a:ext uri="{FF2B5EF4-FFF2-40B4-BE49-F238E27FC236}">
                <a16:creationId xmlns:a16="http://schemas.microsoft.com/office/drawing/2014/main" id="{DA2F4508-35C0-CC12-6C62-A654C3B94F09}"/>
              </a:ext>
            </a:extLst>
          </p:cNvPr>
          <p:cNvSpPr/>
          <p:nvPr/>
        </p:nvSpPr>
        <p:spPr>
          <a:xfrm flipV="1">
            <a:off x="0" y="1013431"/>
            <a:ext cx="9893298" cy="35414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33">
            <a:extLst>
              <a:ext uri="{FF2B5EF4-FFF2-40B4-BE49-F238E27FC236}">
                <a16:creationId xmlns:a16="http://schemas.microsoft.com/office/drawing/2014/main" id="{227D35CB-8CDE-3D66-5546-05CD42C14C59}"/>
              </a:ext>
            </a:extLst>
          </p:cNvPr>
          <p:cNvGrpSpPr/>
          <p:nvPr/>
        </p:nvGrpSpPr>
        <p:grpSpPr>
          <a:xfrm rot="737401">
            <a:off x="-563094" y="6042114"/>
            <a:ext cx="7835900" cy="1806793"/>
            <a:chOff x="1101086" y="-66946"/>
            <a:chExt cx="3975994" cy="660687"/>
          </a:xfrm>
          <a:solidFill>
            <a:srgbClr val="012069"/>
          </a:solidFill>
        </p:grpSpPr>
        <p:sp>
          <p:nvSpPr>
            <p:cNvPr id="8" name="Freeform 34">
              <a:extLst>
                <a:ext uri="{FF2B5EF4-FFF2-40B4-BE49-F238E27FC236}">
                  <a16:creationId xmlns:a16="http://schemas.microsoft.com/office/drawing/2014/main" id="{F0DA0263-958C-8FB0-ACCB-62FF21F142B5}"/>
                </a:ext>
              </a:extLst>
            </p:cNvPr>
            <p:cNvSpPr/>
            <p:nvPr/>
          </p:nvSpPr>
          <p:spPr>
            <a:xfrm>
              <a:off x="1101086" y="-66946"/>
              <a:ext cx="3975994" cy="660687"/>
            </a:xfrm>
            <a:custGeom>
              <a:avLst/>
              <a:gdLst/>
              <a:ahLst/>
              <a:cxnLst/>
              <a:rect l="l" t="t" r="r" b="b"/>
              <a:pathLst>
                <a:path w="3975994" h="660687">
                  <a:moveTo>
                    <a:pt x="0" y="0"/>
                  </a:moveTo>
                  <a:lnTo>
                    <a:pt x="3975994" y="0"/>
                  </a:lnTo>
                  <a:lnTo>
                    <a:pt x="3975994" y="660687"/>
                  </a:lnTo>
                  <a:lnTo>
                    <a:pt x="0" y="66068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757093-5E0D-B35A-C73C-020E6CC4A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803827" y="6241394"/>
            <a:ext cx="1422400" cy="243417"/>
          </a:xfrm>
        </p:spPr>
        <p:txBody>
          <a:bodyPr/>
          <a:lstStyle/>
          <a:p>
            <a:fld id="{B6F15528-21DE-4FAA-801E-634DDDAF4B2B}" type="slidenum">
              <a:rPr lang="en-US" sz="16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pPr/>
              <a:t>10</a:t>
            </a:fld>
            <a:endParaRPr lang="en-US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BDC3F58-84FA-E0FE-8FC7-7D7F54DDB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142" y="6241394"/>
            <a:ext cx="3389670" cy="3718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38D3FA4-0918-7F90-EFC6-B41F1C00AE09}"/>
              </a:ext>
            </a:extLst>
          </p:cNvPr>
          <p:cNvSpPr txBox="1"/>
          <p:nvPr/>
        </p:nvSpPr>
        <p:spPr>
          <a:xfrm>
            <a:off x="663536" y="407637"/>
            <a:ext cx="9229762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i="0" dirty="0">
                <a:solidFill>
                  <a:schemeClr val="bg1"/>
                </a:solidFill>
              </a:rPr>
              <a:t>Disclosure Requirements:</a:t>
            </a:r>
            <a:br>
              <a:rPr lang="en-US" sz="3200" b="1" i="0" dirty="0">
                <a:solidFill>
                  <a:schemeClr val="bg1"/>
                </a:solidFill>
              </a:rPr>
            </a:br>
            <a:endParaRPr lang="en-US" sz="3200" b="1" i="0" dirty="0">
              <a:solidFill>
                <a:schemeClr val="bg1"/>
              </a:solidFill>
            </a:endParaRPr>
          </a:p>
          <a:p>
            <a:endParaRPr lang="en-US" sz="3200" b="1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sz="3200" b="1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12" name="Picture 11" descr="A group of colorful rectangular signs&#10;&#10;AI-generated content may be incorrect.">
            <a:extLst>
              <a:ext uri="{FF2B5EF4-FFF2-40B4-BE49-F238E27FC236}">
                <a16:creationId xmlns:a16="http://schemas.microsoft.com/office/drawing/2014/main" id="{2AAC63AC-6EDF-6ED5-65D2-132B65B14B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7701" y="278022"/>
            <a:ext cx="6683004" cy="572164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8B783F2-01FF-5F1F-1882-23D5BABB2D0F}"/>
              </a:ext>
            </a:extLst>
          </p:cNvPr>
          <p:cNvSpPr txBox="1"/>
          <p:nvPr/>
        </p:nvSpPr>
        <p:spPr>
          <a:xfrm>
            <a:off x="199361" y="2276189"/>
            <a:ext cx="39686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https://rcra.emory.edu/_includes/documents/sections/coi/international-disclosure-matrix-1.pdf</a:t>
            </a:r>
            <a:r>
              <a:rPr lang="en-US" dirty="0">
                <a:solidFill>
                  <a:srgbClr val="FFFF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1148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F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30">
            <a:extLst>
              <a:ext uri="{FF2B5EF4-FFF2-40B4-BE49-F238E27FC236}">
                <a16:creationId xmlns:a16="http://schemas.microsoft.com/office/drawing/2014/main" id="{DA2F4508-35C0-CC12-6C62-A654C3B94F09}"/>
              </a:ext>
            </a:extLst>
          </p:cNvPr>
          <p:cNvSpPr/>
          <p:nvPr/>
        </p:nvSpPr>
        <p:spPr>
          <a:xfrm flipV="1">
            <a:off x="0" y="1013431"/>
            <a:ext cx="9893298" cy="35414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33">
            <a:extLst>
              <a:ext uri="{FF2B5EF4-FFF2-40B4-BE49-F238E27FC236}">
                <a16:creationId xmlns:a16="http://schemas.microsoft.com/office/drawing/2014/main" id="{227D35CB-8CDE-3D66-5546-05CD42C14C59}"/>
              </a:ext>
            </a:extLst>
          </p:cNvPr>
          <p:cNvGrpSpPr/>
          <p:nvPr/>
        </p:nvGrpSpPr>
        <p:grpSpPr>
          <a:xfrm rot="737401">
            <a:off x="-489358" y="5964362"/>
            <a:ext cx="7835900" cy="1806793"/>
            <a:chOff x="1101086" y="-66946"/>
            <a:chExt cx="3975994" cy="660687"/>
          </a:xfrm>
          <a:solidFill>
            <a:srgbClr val="012069"/>
          </a:solidFill>
        </p:grpSpPr>
        <p:sp>
          <p:nvSpPr>
            <p:cNvPr id="8" name="Freeform 34">
              <a:extLst>
                <a:ext uri="{FF2B5EF4-FFF2-40B4-BE49-F238E27FC236}">
                  <a16:creationId xmlns:a16="http://schemas.microsoft.com/office/drawing/2014/main" id="{F0DA0263-958C-8FB0-ACCB-62FF21F142B5}"/>
                </a:ext>
              </a:extLst>
            </p:cNvPr>
            <p:cNvSpPr/>
            <p:nvPr/>
          </p:nvSpPr>
          <p:spPr>
            <a:xfrm>
              <a:off x="1101086" y="-66946"/>
              <a:ext cx="3975994" cy="660687"/>
            </a:xfrm>
            <a:custGeom>
              <a:avLst/>
              <a:gdLst/>
              <a:ahLst/>
              <a:cxnLst/>
              <a:rect l="l" t="t" r="r" b="b"/>
              <a:pathLst>
                <a:path w="3975994" h="660687">
                  <a:moveTo>
                    <a:pt x="0" y="0"/>
                  </a:moveTo>
                  <a:lnTo>
                    <a:pt x="3975994" y="0"/>
                  </a:lnTo>
                  <a:lnTo>
                    <a:pt x="3975994" y="660687"/>
                  </a:lnTo>
                  <a:lnTo>
                    <a:pt x="0" y="66068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757093-5E0D-B35A-C73C-020E6CC4A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803827" y="6241394"/>
            <a:ext cx="1422400" cy="243417"/>
          </a:xfrm>
        </p:spPr>
        <p:txBody>
          <a:bodyPr/>
          <a:lstStyle/>
          <a:p>
            <a:fld id="{B6F15528-21DE-4FAA-801E-634DDDAF4B2B}" type="slidenum">
              <a:rPr lang="en-US" sz="16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pPr/>
              <a:t>11</a:t>
            </a:fld>
            <a:endParaRPr lang="en-US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BDC3F58-84FA-E0FE-8FC7-7D7F54DDB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142" y="6241394"/>
            <a:ext cx="3389670" cy="3718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38D3FA4-0918-7F90-EFC6-B41F1C00AE09}"/>
              </a:ext>
            </a:extLst>
          </p:cNvPr>
          <p:cNvSpPr txBox="1"/>
          <p:nvPr/>
        </p:nvSpPr>
        <p:spPr>
          <a:xfrm>
            <a:off x="1225009" y="1103161"/>
            <a:ext cx="8668289" cy="65556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/>
              </a:rPr>
              <a:t>Annual Certification = Confirmation of Outside  Activities: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400" b="0" dirty="0">
                <a:solidFill>
                  <a:schemeClr val="bg1"/>
                </a:solidFill>
                <a:effectLst/>
              </a:rPr>
              <a:t>Individuals at Emory University are expected to report (i.e., disclose) any </a:t>
            </a:r>
            <a:r>
              <a:rPr lang="en-US" sz="2400" b="1" u="none" strike="noStrike" dirty="0">
                <a:solidFill>
                  <a:srgbClr val="2F6CB5"/>
                </a:solidFill>
                <a:effectLst/>
              </a:rPr>
              <a:t>outside activities, relationships, or interest</a:t>
            </a:r>
            <a:r>
              <a:rPr lang="en-US" sz="2400" b="1" dirty="0">
                <a:solidFill>
                  <a:srgbClr val="434547"/>
                </a:solidFill>
                <a:effectLst/>
              </a:rPr>
              <a:t> </a:t>
            </a:r>
            <a:r>
              <a:rPr lang="en-US" sz="2400" b="0" dirty="0">
                <a:solidFill>
                  <a:schemeClr val="bg1"/>
                </a:solidFill>
                <a:effectLst/>
              </a:rPr>
              <a:t>("</a:t>
            </a:r>
            <a:r>
              <a:rPr lang="en-US" sz="2400" b="1" dirty="0">
                <a:solidFill>
                  <a:schemeClr val="bg1"/>
                </a:solidFill>
                <a:effectLst/>
              </a:rPr>
              <a:t>outside activity</a:t>
            </a:r>
            <a:r>
              <a:rPr lang="en-US" sz="2400" b="0" dirty="0">
                <a:solidFill>
                  <a:schemeClr val="bg1"/>
                </a:solidFill>
                <a:effectLst/>
              </a:rPr>
              <a:t>") with an </a:t>
            </a:r>
            <a:r>
              <a:rPr lang="en-US" sz="2400" b="1" dirty="0">
                <a:solidFill>
                  <a:srgbClr val="0070C0"/>
                </a:solidFill>
                <a:effectLst/>
              </a:rPr>
              <a:t>external entity (e.g., company, organization, etc.) </a:t>
            </a:r>
            <a:r>
              <a:rPr lang="en-US" sz="2400" b="0" dirty="0">
                <a:solidFill>
                  <a:schemeClr val="bg1"/>
                </a:solidFill>
                <a:effectLst/>
              </a:rPr>
              <a:t>to Emory COI/COC Office for a</a:t>
            </a:r>
            <a:r>
              <a:rPr lang="en-US" sz="2400" b="0" dirty="0">
                <a:solidFill>
                  <a:srgbClr val="434547"/>
                </a:solidFill>
                <a:effectLst/>
              </a:rPr>
              <a:t> </a:t>
            </a:r>
            <a:r>
              <a:rPr lang="en-US" sz="2400" b="1" u="none" strike="noStrike" dirty="0">
                <a:solidFill>
                  <a:srgbClr val="2F6CB5"/>
                </a:solidFill>
                <a:effectLst/>
              </a:rPr>
              <a:t>conflict of interest</a:t>
            </a:r>
            <a:r>
              <a:rPr lang="en-US" sz="2400" b="1" dirty="0">
                <a:solidFill>
                  <a:srgbClr val="434547"/>
                </a:solidFill>
                <a:effectLst/>
              </a:rPr>
              <a:t> </a:t>
            </a:r>
            <a:r>
              <a:rPr lang="en-US" sz="2400" b="0" dirty="0">
                <a:solidFill>
                  <a:schemeClr val="bg1"/>
                </a:solidFill>
                <a:effectLst/>
              </a:rPr>
              <a:t>(COI) review prior to beginning the activity. </a:t>
            </a:r>
          </a:p>
          <a:p>
            <a:endParaRPr lang="en-US" sz="2400" dirty="0">
              <a:solidFill>
                <a:srgbClr val="434547"/>
              </a:solidFill>
            </a:endParaRPr>
          </a:p>
          <a:p>
            <a:r>
              <a:rPr lang="en-US" sz="2400" i="1" dirty="0">
                <a:solidFill>
                  <a:schemeClr val="bg1"/>
                </a:solidFill>
              </a:rPr>
              <a:t>Examples include:</a:t>
            </a:r>
          </a:p>
          <a:p>
            <a:pPr marL="0" indent="0">
              <a:buNone/>
            </a:pPr>
            <a:r>
              <a:rPr lang="en-US" sz="2400" i="1" dirty="0">
                <a:solidFill>
                  <a:schemeClr val="bg1"/>
                </a:solidFill>
              </a:rPr>
              <a:t>Consulting for a company, serving as an expert witness, founding a new start-up company</a:t>
            </a:r>
          </a:p>
          <a:p>
            <a:pPr>
              <a:buFont typeface=""/>
              <a:buChar char="•"/>
            </a:pPr>
            <a:endParaRPr lang="en-US" sz="2800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  <a:p>
            <a:pPr>
              <a:buFont typeface=""/>
              <a:buChar char="•"/>
            </a:pPr>
            <a:endParaRPr lang="en-US" sz="2800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  <a:p>
            <a:pPr>
              <a:buFont typeface=""/>
              <a:buChar char="•"/>
            </a:pPr>
            <a:endParaRPr lang="en-US" sz="2800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  <a:p>
            <a:pPr>
              <a:buFont typeface=""/>
              <a:buChar char="•"/>
            </a:pPr>
            <a:endParaRPr lang="en-US" sz="2800" dirty="0">
              <a:solidFill>
                <a:schemeClr val="bg1"/>
              </a:solidFill>
              <a:latin typeface="-apple-system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3162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F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30">
            <a:extLst>
              <a:ext uri="{FF2B5EF4-FFF2-40B4-BE49-F238E27FC236}">
                <a16:creationId xmlns:a16="http://schemas.microsoft.com/office/drawing/2014/main" id="{DA2F4508-35C0-CC12-6C62-A654C3B94F09}"/>
              </a:ext>
            </a:extLst>
          </p:cNvPr>
          <p:cNvSpPr/>
          <p:nvPr/>
        </p:nvSpPr>
        <p:spPr>
          <a:xfrm flipV="1">
            <a:off x="0" y="1013431"/>
            <a:ext cx="9893298" cy="35414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33">
            <a:extLst>
              <a:ext uri="{FF2B5EF4-FFF2-40B4-BE49-F238E27FC236}">
                <a16:creationId xmlns:a16="http://schemas.microsoft.com/office/drawing/2014/main" id="{227D35CB-8CDE-3D66-5546-05CD42C14C59}"/>
              </a:ext>
            </a:extLst>
          </p:cNvPr>
          <p:cNvGrpSpPr/>
          <p:nvPr/>
        </p:nvGrpSpPr>
        <p:grpSpPr>
          <a:xfrm rot="737401">
            <a:off x="-489358" y="5964362"/>
            <a:ext cx="7835900" cy="1806793"/>
            <a:chOff x="1101086" y="-66946"/>
            <a:chExt cx="3975994" cy="660687"/>
          </a:xfrm>
          <a:solidFill>
            <a:srgbClr val="012069"/>
          </a:solidFill>
        </p:grpSpPr>
        <p:sp>
          <p:nvSpPr>
            <p:cNvPr id="8" name="Freeform 34">
              <a:extLst>
                <a:ext uri="{FF2B5EF4-FFF2-40B4-BE49-F238E27FC236}">
                  <a16:creationId xmlns:a16="http://schemas.microsoft.com/office/drawing/2014/main" id="{F0DA0263-958C-8FB0-ACCB-62FF21F142B5}"/>
                </a:ext>
              </a:extLst>
            </p:cNvPr>
            <p:cNvSpPr/>
            <p:nvPr/>
          </p:nvSpPr>
          <p:spPr>
            <a:xfrm>
              <a:off x="1101086" y="-66946"/>
              <a:ext cx="3975994" cy="660687"/>
            </a:xfrm>
            <a:custGeom>
              <a:avLst/>
              <a:gdLst/>
              <a:ahLst/>
              <a:cxnLst/>
              <a:rect l="l" t="t" r="r" b="b"/>
              <a:pathLst>
                <a:path w="3975994" h="660687">
                  <a:moveTo>
                    <a:pt x="0" y="0"/>
                  </a:moveTo>
                  <a:lnTo>
                    <a:pt x="3975994" y="0"/>
                  </a:lnTo>
                  <a:lnTo>
                    <a:pt x="3975994" y="660687"/>
                  </a:lnTo>
                  <a:lnTo>
                    <a:pt x="0" y="66068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757093-5E0D-B35A-C73C-020E6CC4A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803827" y="6241394"/>
            <a:ext cx="1422400" cy="243417"/>
          </a:xfrm>
        </p:spPr>
        <p:txBody>
          <a:bodyPr/>
          <a:lstStyle/>
          <a:p>
            <a:fld id="{B6F15528-21DE-4FAA-801E-634DDDAF4B2B}" type="slidenum">
              <a:rPr lang="en-US" sz="16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pPr/>
              <a:t>12</a:t>
            </a:fld>
            <a:endParaRPr lang="en-US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BDC3F58-84FA-E0FE-8FC7-7D7F54DDB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142" y="6241394"/>
            <a:ext cx="3389670" cy="3718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38D3FA4-0918-7F90-EFC6-B41F1C00AE09}"/>
              </a:ext>
            </a:extLst>
          </p:cNvPr>
          <p:cNvSpPr txBox="1"/>
          <p:nvPr/>
        </p:nvSpPr>
        <p:spPr>
          <a:xfrm>
            <a:off x="1918461" y="1193858"/>
            <a:ext cx="7104184" cy="40934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 Annual Disclosure/Certification Process: </a:t>
            </a:r>
            <a:br>
              <a:rPr lang="en-US" sz="3200" b="1" dirty="0">
                <a:solidFill>
                  <a:schemeClr val="bg1"/>
                </a:solidFill>
              </a:rPr>
            </a:br>
            <a:endParaRPr lang="en-US" sz="2000" dirty="0">
              <a:solidFill>
                <a:schemeClr val="bg1"/>
              </a:solidFill>
            </a:endParaRPr>
          </a:p>
          <a:p>
            <a:pPr marL="0" indent="0" algn="l">
              <a:buNone/>
            </a:pPr>
            <a:r>
              <a:rPr lang="en-US" sz="2400" dirty="0">
                <a:solidFill>
                  <a:schemeClr val="bg1"/>
                </a:solidFill>
              </a:rPr>
              <a:t>A</a:t>
            </a:r>
            <a:r>
              <a:rPr lang="en-US" sz="2400" b="0" i="0" dirty="0">
                <a:solidFill>
                  <a:schemeClr val="bg1"/>
                </a:solidFill>
                <a:effectLst/>
              </a:rPr>
              <a:t>n email notification </a:t>
            </a:r>
            <a:r>
              <a:rPr lang="en-US" sz="2400" dirty="0">
                <a:solidFill>
                  <a:schemeClr val="bg1"/>
                </a:solidFill>
              </a:rPr>
              <a:t>from t</a:t>
            </a:r>
            <a:r>
              <a:rPr lang="en-US" sz="2400" b="0" i="0" dirty="0">
                <a:solidFill>
                  <a:schemeClr val="bg1"/>
                </a:solidFill>
                <a:effectLst/>
              </a:rPr>
              <a:t>o complete the Annual Certification </a:t>
            </a:r>
            <a:br>
              <a:rPr lang="en-US" sz="2400" b="0" i="0" dirty="0">
                <a:solidFill>
                  <a:schemeClr val="bg1"/>
                </a:solidFill>
                <a:effectLst/>
              </a:rPr>
            </a:br>
            <a:endParaRPr lang="en-US" sz="2400" b="0" i="0" dirty="0">
              <a:solidFill>
                <a:schemeClr val="bg1"/>
              </a:solidFill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chemeClr val="bg1"/>
                </a:solidFill>
                <a:effectLst/>
              </a:rPr>
              <a:t>Review and update </a:t>
            </a:r>
            <a:r>
              <a:rPr lang="en-US" sz="2400" b="1" i="0" dirty="0">
                <a:solidFill>
                  <a:schemeClr val="bg1"/>
                </a:solidFill>
                <a:effectLst/>
              </a:rPr>
              <a:t>any previously reported </a:t>
            </a:r>
            <a:r>
              <a:rPr lang="en-US" sz="2400" b="0" i="0" dirty="0">
                <a:solidFill>
                  <a:schemeClr val="bg1"/>
                </a:solidFill>
                <a:effectLst/>
              </a:rPr>
              <a:t>outside interests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chemeClr val="bg1"/>
                </a:solidFill>
                <a:effectLst/>
              </a:rPr>
              <a:t>Disclosing </a:t>
            </a:r>
            <a:r>
              <a:rPr lang="en-US" sz="2400" b="1" i="0" dirty="0">
                <a:solidFill>
                  <a:schemeClr val="bg1"/>
                </a:solidFill>
                <a:effectLst/>
              </a:rPr>
              <a:t>any new</a:t>
            </a:r>
            <a:r>
              <a:rPr lang="en-US" sz="2400" b="0" i="0" dirty="0">
                <a:solidFill>
                  <a:schemeClr val="bg1"/>
                </a:solidFill>
                <a:effectLst/>
              </a:rPr>
              <a:t> outside interests</a:t>
            </a:r>
            <a:endParaRPr lang="en-US" sz="1400" i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200" b="1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sz="3200" b="1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8631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F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30">
            <a:extLst>
              <a:ext uri="{FF2B5EF4-FFF2-40B4-BE49-F238E27FC236}">
                <a16:creationId xmlns:a16="http://schemas.microsoft.com/office/drawing/2014/main" id="{DA2F4508-35C0-CC12-6C62-A654C3B94F09}"/>
              </a:ext>
            </a:extLst>
          </p:cNvPr>
          <p:cNvSpPr/>
          <p:nvPr/>
        </p:nvSpPr>
        <p:spPr>
          <a:xfrm flipV="1">
            <a:off x="0" y="1013431"/>
            <a:ext cx="9893298" cy="35414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33">
            <a:extLst>
              <a:ext uri="{FF2B5EF4-FFF2-40B4-BE49-F238E27FC236}">
                <a16:creationId xmlns:a16="http://schemas.microsoft.com/office/drawing/2014/main" id="{227D35CB-8CDE-3D66-5546-05CD42C14C59}"/>
              </a:ext>
            </a:extLst>
          </p:cNvPr>
          <p:cNvGrpSpPr/>
          <p:nvPr/>
        </p:nvGrpSpPr>
        <p:grpSpPr>
          <a:xfrm rot="737401">
            <a:off x="-489358" y="5964362"/>
            <a:ext cx="7835900" cy="1806793"/>
            <a:chOff x="1101086" y="-66946"/>
            <a:chExt cx="3975994" cy="660687"/>
          </a:xfrm>
          <a:solidFill>
            <a:srgbClr val="012069"/>
          </a:solidFill>
        </p:grpSpPr>
        <p:sp>
          <p:nvSpPr>
            <p:cNvPr id="8" name="Freeform 34">
              <a:extLst>
                <a:ext uri="{FF2B5EF4-FFF2-40B4-BE49-F238E27FC236}">
                  <a16:creationId xmlns:a16="http://schemas.microsoft.com/office/drawing/2014/main" id="{F0DA0263-958C-8FB0-ACCB-62FF21F142B5}"/>
                </a:ext>
              </a:extLst>
            </p:cNvPr>
            <p:cNvSpPr/>
            <p:nvPr/>
          </p:nvSpPr>
          <p:spPr>
            <a:xfrm>
              <a:off x="1101086" y="-66946"/>
              <a:ext cx="3975994" cy="660687"/>
            </a:xfrm>
            <a:custGeom>
              <a:avLst/>
              <a:gdLst/>
              <a:ahLst/>
              <a:cxnLst/>
              <a:rect l="l" t="t" r="r" b="b"/>
              <a:pathLst>
                <a:path w="3975994" h="660687">
                  <a:moveTo>
                    <a:pt x="0" y="0"/>
                  </a:moveTo>
                  <a:lnTo>
                    <a:pt x="3975994" y="0"/>
                  </a:lnTo>
                  <a:lnTo>
                    <a:pt x="3975994" y="660687"/>
                  </a:lnTo>
                  <a:lnTo>
                    <a:pt x="0" y="66068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757093-5E0D-B35A-C73C-020E6CC4A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803827" y="6241394"/>
            <a:ext cx="1422400" cy="243417"/>
          </a:xfrm>
        </p:spPr>
        <p:txBody>
          <a:bodyPr/>
          <a:lstStyle/>
          <a:p>
            <a:fld id="{B6F15528-21DE-4FAA-801E-634DDDAF4B2B}" type="slidenum">
              <a:rPr lang="en-US" sz="16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pPr/>
              <a:t>13</a:t>
            </a:fld>
            <a:endParaRPr lang="en-US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BDC3F58-84FA-E0FE-8FC7-7D7F54DDB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142" y="6241394"/>
            <a:ext cx="3389670" cy="3718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38D3FA4-0918-7F90-EFC6-B41F1C00AE09}"/>
              </a:ext>
            </a:extLst>
          </p:cNvPr>
          <p:cNvSpPr txBox="1"/>
          <p:nvPr/>
        </p:nvSpPr>
        <p:spPr>
          <a:xfrm>
            <a:off x="1918461" y="1456579"/>
            <a:ext cx="7104184" cy="45562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 Completion Requirements: </a:t>
            </a:r>
            <a:br>
              <a:rPr lang="en-US" sz="3200" b="1" dirty="0">
                <a:solidFill>
                  <a:schemeClr val="bg1"/>
                </a:solidFill>
              </a:rPr>
            </a:br>
            <a:endParaRPr lang="en-US" sz="2000" dirty="0">
              <a:solidFill>
                <a:schemeClr val="bg1"/>
              </a:solidFill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Faculty/staff (may include </a:t>
            </a:r>
            <a:r>
              <a:rPr lang="en-US" sz="24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adjunct faculty</a:t>
            </a:r>
            <a:r>
              <a:rPr lang="en-US" sz="24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and </a:t>
            </a:r>
            <a:r>
              <a:rPr lang="en-US" sz="24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emeritus faculty</a:t>
            </a:r>
            <a:r>
              <a:rPr lang="en-US" sz="24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i="1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Postdoctoral scholars</a:t>
            </a:r>
            <a:endParaRPr lang="en-US" sz="24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Research personnel engaged in designing, conducting, or reporting sponsored research (including part-time and temporary employees). </a:t>
            </a:r>
            <a:endParaRPr lang="en-US" sz="24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200" b="1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sz="3200" b="1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5256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F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30">
            <a:extLst>
              <a:ext uri="{FF2B5EF4-FFF2-40B4-BE49-F238E27FC236}">
                <a16:creationId xmlns:a16="http://schemas.microsoft.com/office/drawing/2014/main" id="{DA2F4508-35C0-CC12-6C62-A654C3B94F09}"/>
              </a:ext>
            </a:extLst>
          </p:cNvPr>
          <p:cNvSpPr/>
          <p:nvPr/>
        </p:nvSpPr>
        <p:spPr>
          <a:xfrm flipV="1">
            <a:off x="0" y="1013431"/>
            <a:ext cx="9893298" cy="35414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33">
            <a:extLst>
              <a:ext uri="{FF2B5EF4-FFF2-40B4-BE49-F238E27FC236}">
                <a16:creationId xmlns:a16="http://schemas.microsoft.com/office/drawing/2014/main" id="{227D35CB-8CDE-3D66-5546-05CD42C14C59}"/>
              </a:ext>
            </a:extLst>
          </p:cNvPr>
          <p:cNvGrpSpPr/>
          <p:nvPr/>
        </p:nvGrpSpPr>
        <p:grpSpPr>
          <a:xfrm rot="737401">
            <a:off x="-489358" y="5964362"/>
            <a:ext cx="7835900" cy="1806793"/>
            <a:chOff x="1101086" y="-66946"/>
            <a:chExt cx="3975994" cy="660687"/>
          </a:xfrm>
          <a:solidFill>
            <a:srgbClr val="012069"/>
          </a:solidFill>
        </p:grpSpPr>
        <p:sp>
          <p:nvSpPr>
            <p:cNvPr id="8" name="Freeform 34">
              <a:extLst>
                <a:ext uri="{FF2B5EF4-FFF2-40B4-BE49-F238E27FC236}">
                  <a16:creationId xmlns:a16="http://schemas.microsoft.com/office/drawing/2014/main" id="{F0DA0263-958C-8FB0-ACCB-62FF21F142B5}"/>
                </a:ext>
              </a:extLst>
            </p:cNvPr>
            <p:cNvSpPr/>
            <p:nvPr/>
          </p:nvSpPr>
          <p:spPr>
            <a:xfrm>
              <a:off x="1101086" y="-66946"/>
              <a:ext cx="3975994" cy="660687"/>
            </a:xfrm>
            <a:custGeom>
              <a:avLst/>
              <a:gdLst/>
              <a:ahLst/>
              <a:cxnLst/>
              <a:rect l="l" t="t" r="r" b="b"/>
              <a:pathLst>
                <a:path w="3975994" h="660687">
                  <a:moveTo>
                    <a:pt x="0" y="0"/>
                  </a:moveTo>
                  <a:lnTo>
                    <a:pt x="3975994" y="0"/>
                  </a:lnTo>
                  <a:lnTo>
                    <a:pt x="3975994" y="660687"/>
                  </a:lnTo>
                  <a:lnTo>
                    <a:pt x="0" y="66068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757093-5E0D-B35A-C73C-020E6CC4A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803827" y="6241394"/>
            <a:ext cx="1422400" cy="243417"/>
          </a:xfrm>
        </p:spPr>
        <p:txBody>
          <a:bodyPr/>
          <a:lstStyle/>
          <a:p>
            <a:fld id="{B6F15528-21DE-4FAA-801E-634DDDAF4B2B}" type="slidenum">
              <a:rPr lang="en-US" sz="16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pPr/>
              <a:t>14</a:t>
            </a:fld>
            <a:endParaRPr lang="en-US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BDC3F58-84FA-E0FE-8FC7-7D7F54DDB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142" y="6241394"/>
            <a:ext cx="3389670" cy="3718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38D3FA4-0918-7F90-EFC6-B41F1C00AE09}"/>
              </a:ext>
            </a:extLst>
          </p:cNvPr>
          <p:cNvSpPr txBox="1"/>
          <p:nvPr/>
        </p:nvSpPr>
        <p:spPr>
          <a:xfrm>
            <a:off x="1622297" y="1197983"/>
            <a:ext cx="7104184" cy="560153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a typeface="Calibri"/>
                <a:cs typeface="Calibri"/>
              </a:rPr>
              <a:t>Resources and Reminders: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COI/COC Webpages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SharePoint page on Annual Certification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COI/COC Virtual Office Hours on Tuesday and Thursday 10 am-11 am link on </a:t>
            </a:r>
            <a:r>
              <a:rPr lang="en-US" sz="22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SharePoint Annual Certification Page </a:t>
            </a:r>
            <a:endParaRPr lang="en-US" sz="2200" dirty="0">
              <a:solidFill>
                <a:schemeClr val="bg1"/>
              </a:solidFill>
            </a:endParaRPr>
          </a:p>
          <a:p>
            <a:pPr marL="0" indent="0">
              <a:buNone/>
            </a:pPr>
            <a:br>
              <a:rPr lang="en-US" sz="22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</a:br>
            <a:r>
              <a:rPr lang="en-US" sz="22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The annual certification cycle is from </a:t>
            </a:r>
            <a:r>
              <a:rPr lang="en-US" sz="22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December 1, 2025-February 28, 2026</a:t>
            </a:r>
          </a:p>
          <a:p>
            <a:r>
              <a:rPr lang="en-US" sz="2200" dirty="0">
                <a:solidFill>
                  <a:schemeClr val="bg1"/>
                </a:solidFill>
                <a:ea typeface="Times New Roman" panose="02020603050405020304" pitchFamily="18" charset="0"/>
              </a:rPr>
              <a:t>Disclosure Requirements:</a:t>
            </a:r>
          </a:p>
          <a:p>
            <a:pPr lvl="1"/>
            <a:r>
              <a:rPr lang="en-US" sz="22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Within 30 days of onboarding to Emory University</a:t>
            </a:r>
          </a:p>
          <a:p>
            <a:pPr lvl="1"/>
            <a:r>
              <a:rPr lang="en-US" sz="2200" dirty="0">
                <a:solidFill>
                  <a:schemeClr val="bg1"/>
                </a:solidFill>
                <a:ea typeface="Times New Roman" panose="02020603050405020304" pitchFamily="18" charset="0"/>
              </a:rPr>
              <a:t>Within 30 days of discovery or acquiring a new significant financial interest (SFI) </a:t>
            </a:r>
            <a:endParaRPr lang="en-US" sz="2200" dirty="0">
              <a:solidFill>
                <a:schemeClr val="bg1"/>
              </a:solidFill>
              <a:effectLst/>
              <a:ea typeface="Times New Roman" panose="02020603050405020304" pitchFamily="18" charset="0"/>
            </a:endParaRPr>
          </a:p>
          <a:p>
            <a:endParaRPr lang="en-US" sz="2800" b="1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  <a:p>
            <a:endParaRPr lang="en-US" sz="2800" b="1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  <a:p>
            <a:endParaRPr lang="en-US" sz="2800" b="1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8049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 rot="-1788976">
            <a:off x="11778260" y="-2988730"/>
            <a:ext cx="1801312" cy="10663961"/>
            <a:chOff x="0" y="0"/>
            <a:chExt cx="711630" cy="35427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11630" cy="3542767"/>
            </a:xfrm>
            <a:custGeom>
              <a:avLst/>
              <a:gdLst/>
              <a:ahLst/>
              <a:cxnLst/>
              <a:rect l="l" t="t" r="r" b="b"/>
              <a:pathLst>
                <a:path w="711630" h="3542767">
                  <a:moveTo>
                    <a:pt x="0" y="0"/>
                  </a:moveTo>
                  <a:lnTo>
                    <a:pt x="711630" y="0"/>
                  </a:lnTo>
                  <a:lnTo>
                    <a:pt x="711630" y="3542767"/>
                  </a:lnTo>
                  <a:lnTo>
                    <a:pt x="0" y="3542767"/>
                  </a:lnTo>
                  <a:close/>
                </a:path>
              </a:pathLst>
            </a:custGeom>
            <a:solidFill>
              <a:srgbClr val="384961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 rot="-1788976">
            <a:off x="11083563" y="-1853526"/>
            <a:ext cx="1411617" cy="10084437"/>
            <a:chOff x="0" y="0"/>
            <a:chExt cx="557676" cy="354276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57676" cy="3542767"/>
            </a:xfrm>
            <a:custGeom>
              <a:avLst/>
              <a:gdLst/>
              <a:ahLst/>
              <a:cxnLst/>
              <a:rect l="l" t="t" r="r" b="b"/>
              <a:pathLst>
                <a:path w="557676" h="3542767">
                  <a:moveTo>
                    <a:pt x="0" y="0"/>
                  </a:moveTo>
                  <a:lnTo>
                    <a:pt x="557676" y="0"/>
                  </a:lnTo>
                  <a:lnTo>
                    <a:pt x="557676" y="3542767"/>
                  </a:lnTo>
                  <a:lnTo>
                    <a:pt x="0" y="3542767"/>
                  </a:lnTo>
                  <a:close/>
                </a:path>
              </a:pathLst>
            </a:custGeom>
            <a:solidFill>
              <a:srgbClr val="04205F">
                <a:alpha val="60000"/>
              </a:srgbClr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685799" y="941339"/>
            <a:ext cx="8503493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rgbClr val="101820"/>
                </a:solidFill>
                <a:effectLst/>
                <a:ea typeface="Times New Roman" panose="02020603050405020304" pitchFamily="18" charset="0"/>
              </a:rPr>
              <a:t>Important Dates:</a:t>
            </a:r>
          </a:p>
          <a:p>
            <a:pPr marL="0" indent="0" algn="ctr">
              <a:buNone/>
            </a:pPr>
            <a:endParaRPr lang="en-US" sz="4000" dirty="0">
              <a:solidFill>
                <a:srgbClr val="101820"/>
              </a:solidFill>
              <a:effectLst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000" dirty="0">
                <a:solidFill>
                  <a:srgbClr val="101820"/>
                </a:solidFill>
                <a:effectLst/>
                <a:ea typeface="Times New Roman" panose="02020603050405020304" pitchFamily="18" charset="0"/>
              </a:rPr>
              <a:t>The FY 25 Annual Certification Cycle is </a:t>
            </a:r>
            <a:r>
              <a:rPr lang="en-US" sz="4000" b="1" dirty="0">
                <a:solidFill>
                  <a:srgbClr val="101820"/>
                </a:solidFill>
                <a:effectLst/>
                <a:ea typeface="Times New Roman" panose="02020603050405020304" pitchFamily="18" charset="0"/>
              </a:rPr>
              <a:t>December 1, 2025-February 28, 2026. </a:t>
            </a:r>
            <a:endParaRPr lang="en-US" sz="4000" b="1" dirty="0"/>
          </a:p>
        </p:txBody>
      </p:sp>
      <p:sp>
        <p:nvSpPr>
          <p:cNvPr id="11" name="TextBox 11"/>
          <p:cNvSpPr txBox="1"/>
          <p:nvPr/>
        </p:nvSpPr>
        <p:spPr>
          <a:xfrm>
            <a:off x="428752" y="6288617"/>
            <a:ext cx="257048" cy="433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733"/>
              </a:lnSpc>
            </a:pPr>
            <a:r>
              <a:rPr lang="en-US" sz="2666">
                <a:solidFill>
                  <a:srgbClr val="FFFFFF"/>
                </a:solidFill>
                <a:latin typeface="League Spartan"/>
              </a:rPr>
              <a:t>1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-1624154" y="5874486"/>
            <a:ext cx="9151165" cy="867098"/>
            <a:chOff x="0" y="0"/>
            <a:chExt cx="7832649" cy="74216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832649" cy="742165"/>
            </a:xfrm>
            <a:custGeom>
              <a:avLst/>
              <a:gdLst/>
              <a:ahLst/>
              <a:cxnLst/>
              <a:rect l="l" t="t" r="r" b="b"/>
              <a:pathLst>
                <a:path w="7832649" h="742165">
                  <a:moveTo>
                    <a:pt x="203200" y="0"/>
                  </a:moveTo>
                  <a:lnTo>
                    <a:pt x="7832649" y="0"/>
                  </a:lnTo>
                  <a:lnTo>
                    <a:pt x="7629449" y="742165"/>
                  </a:lnTo>
                  <a:lnTo>
                    <a:pt x="0" y="74216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4205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4203" y="5945452"/>
            <a:ext cx="6591961" cy="72516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 rot="-1788976">
            <a:off x="11719134" y="-2753889"/>
            <a:ext cx="1801312" cy="10569637"/>
            <a:chOff x="0" y="0"/>
            <a:chExt cx="711630" cy="35427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11630" cy="3542767"/>
            </a:xfrm>
            <a:custGeom>
              <a:avLst/>
              <a:gdLst/>
              <a:ahLst/>
              <a:cxnLst/>
              <a:rect l="l" t="t" r="r" b="b"/>
              <a:pathLst>
                <a:path w="711630" h="3542767">
                  <a:moveTo>
                    <a:pt x="0" y="0"/>
                  </a:moveTo>
                  <a:lnTo>
                    <a:pt x="711630" y="0"/>
                  </a:lnTo>
                  <a:lnTo>
                    <a:pt x="711630" y="3542767"/>
                  </a:lnTo>
                  <a:lnTo>
                    <a:pt x="0" y="3542767"/>
                  </a:lnTo>
                  <a:close/>
                </a:path>
              </a:pathLst>
            </a:custGeom>
            <a:solidFill>
              <a:srgbClr val="38496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 rot="-1788976">
            <a:off x="11267560" y="-1161031"/>
            <a:ext cx="1411617" cy="8967629"/>
            <a:chOff x="0" y="0"/>
            <a:chExt cx="557676" cy="354276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57676" cy="3542767"/>
            </a:xfrm>
            <a:custGeom>
              <a:avLst/>
              <a:gdLst/>
              <a:ahLst/>
              <a:cxnLst/>
              <a:rect l="l" t="t" r="r" b="b"/>
              <a:pathLst>
                <a:path w="557676" h="3542767">
                  <a:moveTo>
                    <a:pt x="0" y="0"/>
                  </a:moveTo>
                  <a:lnTo>
                    <a:pt x="557676" y="0"/>
                  </a:lnTo>
                  <a:lnTo>
                    <a:pt x="557676" y="3542767"/>
                  </a:lnTo>
                  <a:lnTo>
                    <a:pt x="0" y="3542767"/>
                  </a:lnTo>
                  <a:close/>
                </a:path>
              </a:pathLst>
            </a:custGeom>
            <a:solidFill>
              <a:srgbClr val="04205F">
                <a:alpha val="6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-1558840" y="5557644"/>
            <a:ext cx="9151165" cy="867098"/>
            <a:chOff x="0" y="0"/>
            <a:chExt cx="7832649" cy="74216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832649" cy="742165"/>
            </a:xfrm>
            <a:custGeom>
              <a:avLst/>
              <a:gdLst/>
              <a:ahLst/>
              <a:cxnLst/>
              <a:rect l="l" t="t" r="r" b="b"/>
              <a:pathLst>
                <a:path w="7832649" h="742165">
                  <a:moveTo>
                    <a:pt x="203200" y="0"/>
                  </a:moveTo>
                  <a:lnTo>
                    <a:pt x="7832649" y="0"/>
                  </a:lnTo>
                  <a:lnTo>
                    <a:pt x="7629449" y="742165"/>
                  </a:lnTo>
                  <a:lnTo>
                    <a:pt x="0" y="74216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4205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" name="Picture 15">
            <a:extLst>
              <a:ext uri="{FF2B5EF4-FFF2-40B4-BE49-F238E27FC236}">
                <a16:creationId xmlns:a16="http://schemas.microsoft.com/office/drawing/2014/main" id="{322A7DC3-C0AE-7177-0851-761ED2153BE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18631" y="5628610"/>
            <a:ext cx="6591961" cy="7251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681E30D-16CD-E47B-14B6-C6E6559C6688}"/>
              </a:ext>
            </a:extLst>
          </p:cNvPr>
          <p:cNvSpPr txBox="1"/>
          <p:nvPr/>
        </p:nvSpPr>
        <p:spPr>
          <a:xfrm>
            <a:off x="865431" y="722951"/>
            <a:ext cx="6951784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>
                <a:ea typeface="+mn-lt"/>
                <a:cs typeface="Calibri"/>
              </a:rPr>
              <a:t>Questions?</a:t>
            </a:r>
            <a:endParaRPr lang="en-US" dirty="0">
              <a:ea typeface="+mn-lt"/>
              <a:cs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A5B0E2-1588-1CC7-F295-169FFEEE19E8}"/>
              </a:ext>
            </a:extLst>
          </p:cNvPr>
          <p:cNvSpPr txBox="1"/>
          <p:nvPr/>
        </p:nvSpPr>
        <p:spPr>
          <a:xfrm>
            <a:off x="2530549" y="2452577"/>
            <a:ext cx="348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Contact: </a:t>
            </a:r>
            <a:r>
              <a:rPr lang="en-US" dirty="0">
                <a:hlinkClick r:id="rId3"/>
              </a:rPr>
              <a:t>aric.Edwards@emory.edu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96081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F5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B13876-1610-65AE-B086-E8D5ED392C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30">
            <a:extLst>
              <a:ext uri="{FF2B5EF4-FFF2-40B4-BE49-F238E27FC236}">
                <a16:creationId xmlns:a16="http://schemas.microsoft.com/office/drawing/2014/main" id="{EB72D30F-31D8-39B3-BE6C-3F1FC1BAD6A1}"/>
              </a:ext>
            </a:extLst>
          </p:cNvPr>
          <p:cNvSpPr/>
          <p:nvPr/>
        </p:nvSpPr>
        <p:spPr>
          <a:xfrm flipV="1">
            <a:off x="0" y="1013431"/>
            <a:ext cx="9893298" cy="35414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33">
            <a:extLst>
              <a:ext uri="{FF2B5EF4-FFF2-40B4-BE49-F238E27FC236}">
                <a16:creationId xmlns:a16="http://schemas.microsoft.com/office/drawing/2014/main" id="{08BC2D3D-1690-AAD7-0B93-DF46A9B8E330}"/>
              </a:ext>
            </a:extLst>
          </p:cNvPr>
          <p:cNvGrpSpPr/>
          <p:nvPr/>
        </p:nvGrpSpPr>
        <p:grpSpPr>
          <a:xfrm rot="737401">
            <a:off x="-489358" y="5964362"/>
            <a:ext cx="7835900" cy="1806793"/>
            <a:chOff x="1101086" y="-66946"/>
            <a:chExt cx="3975994" cy="660687"/>
          </a:xfrm>
          <a:solidFill>
            <a:srgbClr val="012069"/>
          </a:solidFill>
        </p:grpSpPr>
        <p:sp>
          <p:nvSpPr>
            <p:cNvPr id="8" name="Freeform 34">
              <a:extLst>
                <a:ext uri="{FF2B5EF4-FFF2-40B4-BE49-F238E27FC236}">
                  <a16:creationId xmlns:a16="http://schemas.microsoft.com/office/drawing/2014/main" id="{D3D87B94-50B6-FF03-B504-D3A60BCBA3CD}"/>
                </a:ext>
              </a:extLst>
            </p:cNvPr>
            <p:cNvSpPr/>
            <p:nvPr/>
          </p:nvSpPr>
          <p:spPr>
            <a:xfrm>
              <a:off x="1101086" y="-66946"/>
              <a:ext cx="3975994" cy="660687"/>
            </a:xfrm>
            <a:custGeom>
              <a:avLst/>
              <a:gdLst/>
              <a:ahLst/>
              <a:cxnLst/>
              <a:rect l="l" t="t" r="r" b="b"/>
              <a:pathLst>
                <a:path w="3975994" h="660687">
                  <a:moveTo>
                    <a:pt x="0" y="0"/>
                  </a:moveTo>
                  <a:lnTo>
                    <a:pt x="3975994" y="0"/>
                  </a:lnTo>
                  <a:lnTo>
                    <a:pt x="3975994" y="660687"/>
                  </a:lnTo>
                  <a:lnTo>
                    <a:pt x="0" y="66068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DD3547-1854-AC4C-C0C1-90D2196D6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803827" y="6241394"/>
            <a:ext cx="1422400" cy="243417"/>
          </a:xfrm>
        </p:spPr>
        <p:txBody>
          <a:bodyPr/>
          <a:lstStyle/>
          <a:p>
            <a:fld id="{B6F15528-21DE-4FAA-801E-634DDDAF4B2B}" type="slidenum">
              <a:rPr lang="en-US" sz="16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pPr/>
              <a:t>2</a:t>
            </a:fld>
            <a:endParaRPr lang="en-US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4887860-F719-6A97-A95D-E055073448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142" y="6241394"/>
            <a:ext cx="3389670" cy="3718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297A507-0E42-9761-C745-4C46FD19782D}"/>
              </a:ext>
            </a:extLst>
          </p:cNvPr>
          <p:cNvSpPr txBox="1"/>
          <p:nvPr/>
        </p:nvSpPr>
        <p:spPr>
          <a:xfrm>
            <a:off x="832452" y="1664282"/>
            <a:ext cx="7826078" cy="280076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+mj-lt"/>
              </a:rPr>
              <a:t>The Team!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+mj-lt"/>
                <a:ea typeface="Roboto"/>
                <a:cs typeface="Arial"/>
              </a:rPr>
              <a:t>Angela Toole, Assistant Director 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+mj-lt"/>
                <a:ea typeface="Roboto"/>
                <a:cs typeface="Arial"/>
              </a:rPr>
              <a:t>Jelve Gozly, Senior COI Specialist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+mj-lt"/>
                <a:ea typeface="Roboto"/>
                <a:cs typeface="Arial"/>
              </a:rPr>
              <a:t>Adrianne Brutscher, COI Specialist 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  <a:p>
            <a:endParaRPr lang="en-US" sz="3600" b="1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sz="3600" b="1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24" name="Picture Placeholder 23" descr="A picture containing person, sky, sport, dancer&#10;&#10;Description automatically generated">
            <a:extLst>
              <a:ext uri="{FF2B5EF4-FFF2-40B4-BE49-F238E27FC236}">
                <a16:creationId xmlns:a16="http://schemas.microsoft.com/office/drawing/2014/main" id="{A1F63118-6601-470C-84D7-A097115878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2168" r="12168"/>
          <a:stretch>
            <a:fillRect/>
          </a:stretch>
        </p:blipFill>
        <p:spPr>
          <a:xfrm>
            <a:off x="6605117" y="1872892"/>
            <a:ext cx="5158210" cy="403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186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F5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1CE4A7-7326-4E1E-657D-4C3323EC91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30">
            <a:extLst>
              <a:ext uri="{FF2B5EF4-FFF2-40B4-BE49-F238E27FC236}">
                <a16:creationId xmlns:a16="http://schemas.microsoft.com/office/drawing/2014/main" id="{33E7C1FD-84F9-FBF1-3E61-844DC9CB17C6}"/>
              </a:ext>
            </a:extLst>
          </p:cNvPr>
          <p:cNvSpPr/>
          <p:nvPr/>
        </p:nvSpPr>
        <p:spPr>
          <a:xfrm flipV="1">
            <a:off x="0" y="1013431"/>
            <a:ext cx="9893298" cy="35414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33">
            <a:extLst>
              <a:ext uri="{FF2B5EF4-FFF2-40B4-BE49-F238E27FC236}">
                <a16:creationId xmlns:a16="http://schemas.microsoft.com/office/drawing/2014/main" id="{2118CF82-0ADA-6B98-EDEC-FC21E17F91A6}"/>
              </a:ext>
            </a:extLst>
          </p:cNvPr>
          <p:cNvGrpSpPr/>
          <p:nvPr/>
        </p:nvGrpSpPr>
        <p:grpSpPr>
          <a:xfrm rot="737401">
            <a:off x="-489358" y="5964362"/>
            <a:ext cx="7835900" cy="1806793"/>
            <a:chOff x="1101086" y="-66946"/>
            <a:chExt cx="3975994" cy="660687"/>
          </a:xfrm>
          <a:solidFill>
            <a:srgbClr val="012069"/>
          </a:solidFill>
        </p:grpSpPr>
        <p:sp>
          <p:nvSpPr>
            <p:cNvPr id="8" name="Freeform 34">
              <a:extLst>
                <a:ext uri="{FF2B5EF4-FFF2-40B4-BE49-F238E27FC236}">
                  <a16:creationId xmlns:a16="http://schemas.microsoft.com/office/drawing/2014/main" id="{F8F36428-4D16-7CD6-1701-983C44F649F5}"/>
                </a:ext>
              </a:extLst>
            </p:cNvPr>
            <p:cNvSpPr/>
            <p:nvPr/>
          </p:nvSpPr>
          <p:spPr>
            <a:xfrm>
              <a:off x="1101086" y="-66946"/>
              <a:ext cx="3975994" cy="660687"/>
            </a:xfrm>
            <a:custGeom>
              <a:avLst/>
              <a:gdLst/>
              <a:ahLst/>
              <a:cxnLst/>
              <a:rect l="l" t="t" r="r" b="b"/>
              <a:pathLst>
                <a:path w="3975994" h="660687">
                  <a:moveTo>
                    <a:pt x="0" y="0"/>
                  </a:moveTo>
                  <a:lnTo>
                    <a:pt x="3975994" y="0"/>
                  </a:lnTo>
                  <a:lnTo>
                    <a:pt x="3975994" y="660687"/>
                  </a:lnTo>
                  <a:lnTo>
                    <a:pt x="0" y="66068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EF0CB3-BD4B-0162-D171-9B7D5DFB0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803827" y="6241394"/>
            <a:ext cx="1422400" cy="243417"/>
          </a:xfrm>
        </p:spPr>
        <p:txBody>
          <a:bodyPr/>
          <a:lstStyle/>
          <a:p>
            <a:fld id="{B6F15528-21DE-4FAA-801E-634DDDAF4B2B}" type="slidenum">
              <a:rPr lang="en-US" sz="16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pPr/>
              <a:t>3</a:t>
            </a:fld>
            <a:endParaRPr lang="en-US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82B8AB-8AAD-6773-E2D9-15C27F967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142" y="6241394"/>
            <a:ext cx="3389670" cy="3718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A1C3BC-7638-F0EB-00AF-444F67BB11D7}"/>
              </a:ext>
            </a:extLst>
          </p:cNvPr>
          <p:cNvSpPr txBox="1"/>
          <p:nvPr/>
        </p:nvSpPr>
        <p:spPr>
          <a:xfrm>
            <a:off x="2250192" y="1555225"/>
            <a:ext cx="7826078" cy="44012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What does the COI Office Do?</a:t>
            </a:r>
            <a:br>
              <a:rPr lang="en-US" sz="3200" b="1" dirty="0">
                <a:solidFill>
                  <a:schemeClr val="bg1"/>
                </a:solidFill>
              </a:rPr>
            </a:br>
            <a:endParaRPr lang="en-US" sz="3200" dirty="0">
              <a:solidFill>
                <a:schemeClr val="bg1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Review for Research Conflicts</a:t>
            </a:r>
            <a:endParaRPr lang="en-US" sz="2400" dirty="0">
              <a:solidFill>
                <a:schemeClr val="bg1"/>
              </a:solidFill>
              <a:ea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ea typeface="Calibri"/>
                <a:cs typeface="Calibri"/>
              </a:rPr>
              <a:t>Convene Research COI Committee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ea typeface="Calibri"/>
                <a:cs typeface="Calibri"/>
              </a:rPr>
              <a:t>Institutional Conflict of Interest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ea typeface="Calibri"/>
                <a:cs typeface="Calibri"/>
              </a:rPr>
              <a:t>Organizational Conflict of Interest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ea typeface="Calibri"/>
                <a:cs typeface="Calibri"/>
              </a:rPr>
              <a:t>Partner with schools and departments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We help!</a:t>
            </a:r>
            <a:endParaRPr lang="en-US" sz="2400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sz="3600" b="1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sz="3600" b="1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0574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F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30">
            <a:extLst>
              <a:ext uri="{FF2B5EF4-FFF2-40B4-BE49-F238E27FC236}">
                <a16:creationId xmlns:a16="http://schemas.microsoft.com/office/drawing/2014/main" id="{DA2F4508-35C0-CC12-6C62-A654C3B94F09}"/>
              </a:ext>
            </a:extLst>
          </p:cNvPr>
          <p:cNvSpPr/>
          <p:nvPr/>
        </p:nvSpPr>
        <p:spPr>
          <a:xfrm flipV="1">
            <a:off x="0" y="1013431"/>
            <a:ext cx="9893298" cy="35414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33">
            <a:extLst>
              <a:ext uri="{FF2B5EF4-FFF2-40B4-BE49-F238E27FC236}">
                <a16:creationId xmlns:a16="http://schemas.microsoft.com/office/drawing/2014/main" id="{227D35CB-8CDE-3D66-5546-05CD42C14C59}"/>
              </a:ext>
            </a:extLst>
          </p:cNvPr>
          <p:cNvGrpSpPr/>
          <p:nvPr/>
        </p:nvGrpSpPr>
        <p:grpSpPr>
          <a:xfrm rot="737401">
            <a:off x="-489358" y="5964362"/>
            <a:ext cx="7835900" cy="1806793"/>
            <a:chOff x="1101086" y="-66946"/>
            <a:chExt cx="3975994" cy="660687"/>
          </a:xfrm>
          <a:solidFill>
            <a:srgbClr val="012069"/>
          </a:solidFill>
        </p:grpSpPr>
        <p:sp>
          <p:nvSpPr>
            <p:cNvPr id="8" name="Freeform 34">
              <a:extLst>
                <a:ext uri="{FF2B5EF4-FFF2-40B4-BE49-F238E27FC236}">
                  <a16:creationId xmlns:a16="http://schemas.microsoft.com/office/drawing/2014/main" id="{F0DA0263-958C-8FB0-ACCB-62FF21F142B5}"/>
                </a:ext>
              </a:extLst>
            </p:cNvPr>
            <p:cNvSpPr/>
            <p:nvPr/>
          </p:nvSpPr>
          <p:spPr>
            <a:xfrm>
              <a:off x="1101086" y="-66946"/>
              <a:ext cx="3975994" cy="660687"/>
            </a:xfrm>
            <a:custGeom>
              <a:avLst/>
              <a:gdLst/>
              <a:ahLst/>
              <a:cxnLst/>
              <a:rect l="l" t="t" r="r" b="b"/>
              <a:pathLst>
                <a:path w="3975994" h="660687">
                  <a:moveTo>
                    <a:pt x="0" y="0"/>
                  </a:moveTo>
                  <a:lnTo>
                    <a:pt x="3975994" y="0"/>
                  </a:lnTo>
                  <a:lnTo>
                    <a:pt x="3975994" y="660687"/>
                  </a:lnTo>
                  <a:lnTo>
                    <a:pt x="0" y="66068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757093-5E0D-B35A-C73C-020E6CC4A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803827" y="6241394"/>
            <a:ext cx="1422400" cy="243417"/>
          </a:xfrm>
        </p:spPr>
        <p:txBody>
          <a:bodyPr/>
          <a:lstStyle/>
          <a:p>
            <a:fld id="{B6F15528-21DE-4FAA-801E-634DDDAF4B2B}" type="slidenum">
              <a:rPr lang="en-US" sz="16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pPr/>
              <a:t>4</a:t>
            </a:fld>
            <a:endParaRPr lang="en-US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BDC3F58-84FA-E0FE-8FC7-7D7F54DDB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142" y="6241394"/>
            <a:ext cx="3389670" cy="3718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38D3FA4-0918-7F90-EFC6-B41F1C00AE09}"/>
              </a:ext>
            </a:extLst>
          </p:cNvPr>
          <p:cNvSpPr txBox="1"/>
          <p:nvPr/>
        </p:nvSpPr>
        <p:spPr>
          <a:xfrm>
            <a:off x="2250192" y="1555225"/>
            <a:ext cx="7826078" cy="36625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Importance of Disclosure:</a:t>
            </a:r>
            <a:br>
              <a:rPr lang="en-US" sz="3200" b="1" dirty="0">
                <a:solidFill>
                  <a:schemeClr val="bg1"/>
                </a:solidFill>
              </a:rPr>
            </a:br>
            <a:endParaRPr lang="en-US" sz="3200" dirty="0">
              <a:solidFill>
                <a:schemeClr val="bg1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Ensure compliance and adherence to </a:t>
            </a:r>
            <a:r>
              <a:rPr lang="en-US" sz="2400" b="1" dirty="0">
                <a:solidFill>
                  <a:schemeClr val="bg1"/>
                </a:solidFill>
              </a:rPr>
              <a:t>regulations</a:t>
            </a:r>
            <a:r>
              <a:rPr lang="en-US" sz="2400" dirty="0">
                <a:solidFill>
                  <a:schemeClr val="bg1"/>
                </a:solidFill>
              </a:rPr>
              <a:t>!</a:t>
            </a:r>
            <a:endParaRPr lang="en-US" sz="2400" dirty="0">
              <a:solidFill>
                <a:schemeClr val="bg1"/>
              </a:solidFill>
              <a:ea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ea typeface="Calibri"/>
                <a:cs typeface="Calibri"/>
              </a:rPr>
              <a:t>Ethics of Transparency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ea typeface="Calibri"/>
                <a:cs typeface="Calibri"/>
              </a:rPr>
              <a:t>Good Science requires objectivity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Avoiding Legal Issues </a:t>
            </a:r>
            <a:endParaRPr lang="en-US" sz="2400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sz="3600" b="1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sz="3600" b="1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4420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F5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BCDBA3-0117-AF93-119B-2111BDD42D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30">
            <a:extLst>
              <a:ext uri="{FF2B5EF4-FFF2-40B4-BE49-F238E27FC236}">
                <a16:creationId xmlns:a16="http://schemas.microsoft.com/office/drawing/2014/main" id="{596E1B60-8D23-89B0-B78F-EAA33AC32B71}"/>
              </a:ext>
            </a:extLst>
          </p:cNvPr>
          <p:cNvSpPr/>
          <p:nvPr/>
        </p:nvSpPr>
        <p:spPr>
          <a:xfrm flipV="1">
            <a:off x="0" y="1013431"/>
            <a:ext cx="9893298" cy="35414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33">
            <a:extLst>
              <a:ext uri="{FF2B5EF4-FFF2-40B4-BE49-F238E27FC236}">
                <a16:creationId xmlns:a16="http://schemas.microsoft.com/office/drawing/2014/main" id="{8AA6B3CC-44FB-6DEB-273D-34C789D64928}"/>
              </a:ext>
            </a:extLst>
          </p:cNvPr>
          <p:cNvGrpSpPr/>
          <p:nvPr/>
        </p:nvGrpSpPr>
        <p:grpSpPr>
          <a:xfrm rot="737401">
            <a:off x="-489358" y="5964362"/>
            <a:ext cx="7835900" cy="1806793"/>
            <a:chOff x="1101086" y="-66946"/>
            <a:chExt cx="3975994" cy="660687"/>
          </a:xfrm>
          <a:solidFill>
            <a:srgbClr val="012069"/>
          </a:solidFill>
        </p:grpSpPr>
        <p:sp>
          <p:nvSpPr>
            <p:cNvPr id="8" name="Freeform 34">
              <a:extLst>
                <a:ext uri="{FF2B5EF4-FFF2-40B4-BE49-F238E27FC236}">
                  <a16:creationId xmlns:a16="http://schemas.microsoft.com/office/drawing/2014/main" id="{1D45A570-9A5B-6A8C-65E9-8B487E97E807}"/>
                </a:ext>
              </a:extLst>
            </p:cNvPr>
            <p:cNvSpPr/>
            <p:nvPr/>
          </p:nvSpPr>
          <p:spPr>
            <a:xfrm>
              <a:off x="1101086" y="-66946"/>
              <a:ext cx="3975994" cy="660687"/>
            </a:xfrm>
            <a:custGeom>
              <a:avLst/>
              <a:gdLst/>
              <a:ahLst/>
              <a:cxnLst/>
              <a:rect l="l" t="t" r="r" b="b"/>
              <a:pathLst>
                <a:path w="3975994" h="660687">
                  <a:moveTo>
                    <a:pt x="0" y="0"/>
                  </a:moveTo>
                  <a:lnTo>
                    <a:pt x="3975994" y="0"/>
                  </a:lnTo>
                  <a:lnTo>
                    <a:pt x="3975994" y="660687"/>
                  </a:lnTo>
                  <a:lnTo>
                    <a:pt x="0" y="66068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F822CF-B57B-B7EC-7B99-A4C67822E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803827" y="6241394"/>
            <a:ext cx="1422400" cy="243417"/>
          </a:xfrm>
        </p:spPr>
        <p:txBody>
          <a:bodyPr/>
          <a:lstStyle/>
          <a:p>
            <a:fld id="{B6F15528-21DE-4FAA-801E-634DDDAF4B2B}" type="slidenum">
              <a:rPr lang="en-US" sz="16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pPr/>
              <a:t>5</a:t>
            </a:fld>
            <a:endParaRPr lang="en-US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3F4BB16-C014-73CD-6090-0DC7109E7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142" y="6241394"/>
            <a:ext cx="3389670" cy="3718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D8AA24A-62D5-3CE8-11BE-AA7C08412DAF}"/>
              </a:ext>
            </a:extLst>
          </p:cNvPr>
          <p:cNvSpPr txBox="1"/>
          <p:nvPr/>
        </p:nvSpPr>
        <p:spPr>
          <a:xfrm>
            <a:off x="2250192" y="1555225"/>
            <a:ext cx="7826078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3600" b="1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sz="3600" b="1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" name="Title 6">
            <a:extLst>
              <a:ext uri="{FF2B5EF4-FFF2-40B4-BE49-F238E27FC236}">
                <a16:creationId xmlns:a16="http://schemas.microsoft.com/office/drawing/2014/main" id="{15A28CD9-ADE1-A7D6-D6D7-6F425B25BD69}"/>
              </a:ext>
            </a:extLst>
          </p:cNvPr>
          <p:cNvSpPr txBox="1">
            <a:spLocks/>
          </p:cNvSpPr>
          <p:nvPr/>
        </p:nvSpPr>
        <p:spPr>
          <a:xfrm>
            <a:off x="495300" y="550863"/>
            <a:ext cx="7010400" cy="584203"/>
          </a:xfrm>
          <a:prstGeom prst="rect">
            <a:avLst/>
          </a:prstGeom>
        </p:spPr>
        <p:txBody>
          <a:bodyPr/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</a:rPr>
              <a:t>Why Conflicts Matter:</a:t>
            </a:r>
          </a:p>
        </p:txBody>
      </p:sp>
      <p:graphicFrame>
        <p:nvGraphicFramePr>
          <p:cNvPr id="12" name="Content Placeholder 7">
            <a:extLst>
              <a:ext uri="{FF2B5EF4-FFF2-40B4-BE49-F238E27FC236}">
                <a16:creationId xmlns:a16="http://schemas.microsoft.com/office/drawing/2014/main" id="{D28738EB-6DAE-308E-89EB-A3EC2A4FAF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1589640"/>
              </p:ext>
            </p:extLst>
          </p:nvPr>
        </p:nvGraphicFramePr>
        <p:xfrm>
          <a:off x="495300" y="1313387"/>
          <a:ext cx="7010400" cy="3989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3" name="Picture Placeholder 9" descr="A young person in a white shirt and tie&#10;&#10;Description automatically generated">
            <a:extLst>
              <a:ext uri="{FF2B5EF4-FFF2-40B4-BE49-F238E27FC236}">
                <a16:creationId xmlns:a16="http://schemas.microsoft.com/office/drawing/2014/main" id="{320DA695-03FA-85CB-981F-0AC82E550FE2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13843" b="13843"/>
          <a:stretch/>
        </p:blipFill>
        <p:spPr>
          <a:xfrm>
            <a:off x="8359770" y="1926401"/>
            <a:ext cx="2017607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676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F5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7451A2-C3B6-5390-8407-9809DE51E2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30">
            <a:extLst>
              <a:ext uri="{FF2B5EF4-FFF2-40B4-BE49-F238E27FC236}">
                <a16:creationId xmlns:a16="http://schemas.microsoft.com/office/drawing/2014/main" id="{4146F1E0-04F5-216B-FFD1-400DE1B164BA}"/>
              </a:ext>
            </a:extLst>
          </p:cNvPr>
          <p:cNvSpPr/>
          <p:nvPr/>
        </p:nvSpPr>
        <p:spPr>
          <a:xfrm flipV="1">
            <a:off x="0" y="1013431"/>
            <a:ext cx="9893298" cy="35414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33">
            <a:extLst>
              <a:ext uri="{FF2B5EF4-FFF2-40B4-BE49-F238E27FC236}">
                <a16:creationId xmlns:a16="http://schemas.microsoft.com/office/drawing/2014/main" id="{703DEEFF-13ED-BB73-B95A-567F0125EE17}"/>
              </a:ext>
            </a:extLst>
          </p:cNvPr>
          <p:cNvGrpSpPr/>
          <p:nvPr/>
        </p:nvGrpSpPr>
        <p:grpSpPr>
          <a:xfrm rot="737401">
            <a:off x="-489358" y="5964362"/>
            <a:ext cx="7835900" cy="1806793"/>
            <a:chOff x="1101086" y="-66946"/>
            <a:chExt cx="3975994" cy="660687"/>
          </a:xfrm>
          <a:solidFill>
            <a:srgbClr val="012069"/>
          </a:solidFill>
        </p:grpSpPr>
        <p:sp>
          <p:nvSpPr>
            <p:cNvPr id="8" name="Freeform 34">
              <a:extLst>
                <a:ext uri="{FF2B5EF4-FFF2-40B4-BE49-F238E27FC236}">
                  <a16:creationId xmlns:a16="http://schemas.microsoft.com/office/drawing/2014/main" id="{1CB14C1C-27F9-1085-92D4-A38A173E9BEB}"/>
                </a:ext>
              </a:extLst>
            </p:cNvPr>
            <p:cNvSpPr/>
            <p:nvPr/>
          </p:nvSpPr>
          <p:spPr>
            <a:xfrm>
              <a:off x="1101086" y="-66946"/>
              <a:ext cx="3975994" cy="660687"/>
            </a:xfrm>
            <a:custGeom>
              <a:avLst/>
              <a:gdLst/>
              <a:ahLst/>
              <a:cxnLst/>
              <a:rect l="l" t="t" r="r" b="b"/>
              <a:pathLst>
                <a:path w="3975994" h="660687">
                  <a:moveTo>
                    <a:pt x="0" y="0"/>
                  </a:moveTo>
                  <a:lnTo>
                    <a:pt x="3975994" y="0"/>
                  </a:lnTo>
                  <a:lnTo>
                    <a:pt x="3975994" y="660687"/>
                  </a:lnTo>
                  <a:lnTo>
                    <a:pt x="0" y="66068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E61830-7BAC-06EC-09C9-88D5CCDA3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803827" y="6241394"/>
            <a:ext cx="1422400" cy="243417"/>
          </a:xfrm>
        </p:spPr>
        <p:txBody>
          <a:bodyPr/>
          <a:lstStyle/>
          <a:p>
            <a:fld id="{B6F15528-21DE-4FAA-801E-634DDDAF4B2B}" type="slidenum">
              <a:rPr lang="en-US" sz="16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pPr/>
              <a:t>6</a:t>
            </a:fld>
            <a:endParaRPr lang="en-US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75E7439-E21A-B393-AC06-DDF2612804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142" y="6241394"/>
            <a:ext cx="3389670" cy="3718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35FB70B-6FD9-86CF-BC40-D9D501F322FA}"/>
              </a:ext>
            </a:extLst>
          </p:cNvPr>
          <p:cNvSpPr txBox="1"/>
          <p:nvPr/>
        </p:nvSpPr>
        <p:spPr>
          <a:xfrm>
            <a:off x="1947492" y="1108097"/>
            <a:ext cx="9229762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br>
              <a:rPr lang="en-US" sz="3200" b="1" i="0" dirty="0">
                <a:solidFill>
                  <a:schemeClr val="bg1"/>
                </a:solidFill>
              </a:rPr>
            </a:br>
            <a:endParaRPr lang="en-US" sz="3200" b="1" i="0" dirty="0">
              <a:solidFill>
                <a:schemeClr val="bg1"/>
              </a:solidFill>
            </a:endParaRPr>
          </a:p>
          <a:p>
            <a:endParaRPr lang="en-US" sz="3200" b="1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sz="3200" b="1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AFE179E-C803-224C-843E-8CA4C52FD4D2}"/>
              </a:ext>
            </a:extLst>
          </p:cNvPr>
          <p:cNvSpPr txBox="1">
            <a:spLocks/>
          </p:cNvSpPr>
          <p:nvPr/>
        </p:nvSpPr>
        <p:spPr>
          <a:xfrm>
            <a:off x="1103587" y="316273"/>
            <a:ext cx="8986344" cy="105543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ea typeface="Yu Gothic UI" panose="020B0500000000000000" pitchFamily="34" charset="-128"/>
              </a:rPr>
              <a:t>Mission: Ensure Research Objectivity </a:t>
            </a:r>
          </a:p>
        </p:txBody>
      </p:sp>
      <p:pic>
        <p:nvPicPr>
          <p:cNvPr id="15" name="Graphic 14" descr="Badge 1 outline">
            <a:extLst>
              <a:ext uri="{FF2B5EF4-FFF2-40B4-BE49-F238E27FC236}">
                <a16:creationId xmlns:a16="http://schemas.microsoft.com/office/drawing/2014/main" id="{D93E2FE3-FD3D-4311-81E5-954FE2394F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08826" y="1447044"/>
            <a:ext cx="914400" cy="914400"/>
          </a:xfrm>
          <a:prstGeom prst="rect">
            <a:avLst/>
          </a:prstGeom>
        </p:spPr>
      </p:pic>
      <p:pic>
        <p:nvPicPr>
          <p:cNvPr id="11" name="Graphic 10" descr="Badge 3 outline">
            <a:extLst>
              <a:ext uri="{FF2B5EF4-FFF2-40B4-BE49-F238E27FC236}">
                <a16:creationId xmlns:a16="http://schemas.microsoft.com/office/drawing/2014/main" id="{0A310945-11C2-4C2E-B9BB-B1B9F5797D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08826" y="3968678"/>
            <a:ext cx="914400" cy="914400"/>
          </a:xfrm>
          <a:prstGeom prst="rect">
            <a:avLst/>
          </a:prstGeom>
        </p:spPr>
      </p:pic>
      <p:pic>
        <p:nvPicPr>
          <p:cNvPr id="12" name="Graphic 11" descr="Badge 4 outline">
            <a:extLst>
              <a:ext uri="{FF2B5EF4-FFF2-40B4-BE49-F238E27FC236}">
                <a16:creationId xmlns:a16="http://schemas.microsoft.com/office/drawing/2014/main" id="{058D96CE-4F65-48B5-BD88-B762C9F5D2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252589" y="3989698"/>
            <a:ext cx="914400" cy="914400"/>
          </a:xfrm>
          <a:prstGeom prst="rect">
            <a:avLst/>
          </a:prstGeom>
        </p:spPr>
      </p:pic>
      <p:pic>
        <p:nvPicPr>
          <p:cNvPr id="21" name="Graphic 20" descr="Scales of justice outline">
            <a:extLst>
              <a:ext uri="{FF2B5EF4-FFF2-40B4-BE49-F238E27FC236}">
                <a16:creationId xmlns:a16="http://schemas.microsoft.com/office/drawing/2014/main" id="{48A93D97-1A60-45C0-B701-F26E61DA05B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2523226" y="1435448"/>
            <a:ext cx="914400" cy="9144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D3C78B9-3DF8-431F-9A42-697DE56CC899}"/>
              </a:ext>
            </a:extLst>
          </p:cNvPr>
          <p:cNvSpPr txBox="1"/>
          <p:nvPr/>
        </p:nvSpPr>
        <p:spPr>
          <a:xfrm>
            <a:off x="1606042" y="2385711"/>
            <a:ext cx="34999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Design, conduct, and reporting of research must be objective</a:t>
            </a:r>
            <a:endParaRPr lang="en-US" sz="22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5" name="Graphic 24" descr="Badge outline">
            <a:extLst>
              <a:ext uri="{FF2B5EF4-FFF2-40B4-BE49-F238E27FC236}">
                <a16:creationId xmlns:a16="http://schemas.microsoft.com/office/drawing/2014/main" id="{C1EAB652-9609-455C-B315-2FCFB135565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140672" y="1471311"/>
            <a:ext cx="914400" cy="914400"/>
          </a:xfrm>
          <a:prstGeom prst="rect">
            <a:avLst/>
          </a:prstGeom>
        </p:spPr>
      </p:pic>
      <p:pic>
        <p:nvPicPr>
          <p:cNvPr id="27" name="Graphic 26" descr="Handshake outline">
            <a:extLst>
              <a:ext uri="{FF2B5EF4-FFF2-40B4-BE49-F238E27FC236}">
                <a16:creationId xmlns:a16="http://schemas.microsoft.com/office/drawing/2014/main" id="{F09C02F3-700B-4C48-8B92-4C0EA9A013D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7076088" y="1447044"/>
            <a:ext cx="914400" cy="9144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F5548B4E-F742-4FFE-B602-5535AB8B6560}"/>
              </a:ext>
            </a:extLst>
          </p:cNvPr>
          <p:cNvSpPr txBox="1"/>
          <p:nvPr/>
        </p:nvSpPr>
        <p:spPr>
          <a:xfrm>
            <a:off x="6096252" y="2356102"/>
            <a:ext cx="511100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Multifaceted relationships between Emory Investigators and industry exist and often complement research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9BDCD3D-BBDE-477E-8A6B-26C64AA7CE52}"/>
              </a:ext>
            </a:extLst>
          </p:cNvPr>
          <p:cNvSpPr txBox="1"/>
          <p:nvPr/>
        </p:nvSpPr>
        <p:spPr>
          <a:xfrm>
            <a:off x="1820182" y="4925681"/>
            <a:ext cx="38113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Must follow federal rules</a:t>
            </a:r>
            <a:endParaRPr lang="en-US" sz="2200" b="1" dirty="0">
              <a:solidFill>
                <a:schemeClr val="accent1">
                  <a:lumMod val="40000"/>
                  <a:lumOff val="60000"/>
                </a:schemeClr>
              </a:solidFill>
              <a:latin typeface="+mn-lt"/>
            </a:endParaRPr>
          </a:p>
          <a:p>
            <a:r>
              <a:rPr lang="en-US" sz="2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</a:t>
            </a:r>
            <a:r>
              <a:rPr lang="en-US" sz="22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s stewards of federal money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09C9CD9-E68F-463C-B42D-2C7A75CD35EC}"/>
              </a:ext>
            </a:extLst>
          </p:cNvPr>
          <p:cNvSpPr txBox="1"/>
          <p:nvPr/>
        </p:nvSpPr>
        <p:spPr>
          <a:xfrm>
            <a:off x="6140672" y="4925681"/>
            <a:ext cx="38238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Primary commitment of time and intellectual energy owed to Emory by employees</a:t>
            </a:r>
            <a:endParaRPr lang="en-US" sz="22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2" name="Picture 41" descr="Head with gears outline">
            <a:extLst>
              <a:ext uri="{FF2B5EF4-FFF2-40B4-BE49-F238E27FC236}">
                <a16:creationId xmlns:a16="http://schemas.microsoft.com/office/drawing/2014/main" id="{BFDD2AF2-C0CF-4828-A306-7C9A3119786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7357242" y="4032423"/>
            <a:ext cx="821527" cy="821527"/>
          </a:xfrm>
          <a:prstGeom prst="rect">
            <a:avLst/>
          </a:prstGeom>
        </p:spPr>
      </p:pic>
      <p:pic>
        <p:nvPicPr>
          <p:cNvPr id="47" name="Picture 46" descr="Bank outline">
            <a:extLst>
              <a:ext uri="{FF2B5EF4-FFF2-40B4-BE49-F238E27FC236}">
                <a16:creationId xmlns:a16="http://schemas.microsoft.com/office/drawing/2014/main" id="{AD289102-3EA3-4CC3-9A8A-17E31755589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2859454" y="4032424"/>
            <a:ext cx="806614" cy="806614"/>
          </a:xfrm>
          <a:prstGeom prst="rect">
            <a:avLst/>
          </a:prstGeom>
        </p:spPr>
      </p:pic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3634E6F4-5DCA-4BDC-9BA5-AEC5442E7A34}"/>
              </a:ext>
            </a:extLst>
          </p:cNvPr>
          <p:cNvCxnSpPr/>
          <p:nvPr/>
        </p:nvCxnSpPr>
        <p:spPr>
          <a:xfrm>
            <a:off x="5518832" y="1421164"/>
            <a:ext cx="0" cy="45997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7094860-A38A-4D94-B51C-DE56C7D2DAB8}"/>
              </a:ext>
            </a:extLst>
          </p:cNvPr>
          <p:cNvCxnSpPr/>
          <p:nvPr/>
        </p:nvCxnSpPr>
        <p:spPr>
          <a:xfrm>
            <a:off x="2366834" y="3820275"/>
            <a:ext cx="64101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6208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F5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59DC6A-A1CF-C84E-9379-22538464DF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30">
            <a:extLst>
              <a:ext uri="{FF2B5EF4-FFF2-40B4-BE49-F238E27FC236}">
                <a16:creationId xmlns:a16="http://schemas.microsoft.com/office/drawing/2014/main" id="{64CD84E4-3734-0EE0-FCB2-3B91E9B42900}"/>
              </a:ext>
            </a:extLst>
          </p:cNvPr>
          <p:cNvSpPr/>
          <p:nvPr/>
        </p:nvSpPr>
        <p:spPr>
          <a:xfrm flipV="1">
            <a:off x="0" y="1013431"/>
            <a:ext cx="9893298" cy="35414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33">
            <a:extLst>
              <a:ext uri="{FF2B5EF4-FFF2-40B4-BE49-F238E27FC236}">
                <a16:creationId xmlns:a16="http://schemas.microsoft.com/office/drawing/2014/main" id="{4C9F9F94-B538-4031-CF9F-DDE777C6DD07}"/>
              </a:ext>
            </a:extLst>
          </p:cNvPr>
          <p:cNvGrpSpPr/>
          <p:nvPr/>
        </p:nvGrpSpPr>
        <p:grpSpPr>
          <a:xfrm rot="737401">
            <a:off x="-489358" y="5964362"/>
            <a:ext cx="7835900" cy="1806793"/>
            <a:chOff x="1101086" y="-66946"/>
            <a:chExt cx="3975994" cy="660687"/>
          </a:xfrm>
          <a:solidFill>
            <a:srgbClr val="012069"/>
          </a:solidFill>
        </p:grpSpPr>
        <p:sp>
          <p:nvSpPr>
            <p:cNvPr id="8" name="Freeform 34">
              <a:extLst>
                <a:ext uri="{FF2B5EF4-FFF2-40B4-BE49-F238E27FC236}">
                  <a16:creationId xmlns:a16="http://schemas.microsoft.com/office/drawing/2014/main" id="{D2F80371-FC05-D1B2-6E53-76C2521D003E}"/>
                </a:ext>
              </a:extLst>
            </p:cNvPr>
            <p:cNvSpPr/>
            <p:nvPr/>
          </p:nvSpPr>
          <p:spPr>
            <a:xfrm>
              <a:off x="1101086" y="-66946"/>
              <a:ext cx="3975994" cy="660687"/>
            </a:xfrm>
            <a:custGeom>
              <a:avLst/>
              <a:gdLst/>
              <a:ahLst/>
              <a:cxnLst/>
              <a:rect l="l" t="t" r="r" b="b"/>
              <a:pathLst>
                <a:path w="3975994" h="660687">
                  <a:moveTo>
                    <a:pt x="0" y="0"/>
                  </a:moveTo>
                  <a:lnTo>
                    <a:pt x="3975994" y="0"/>
                  </a:lnTo>
                  <a:lnTo>
                    <a:pt x="3975994" y="660687"/>
                  </a:lnTo>
                  <a:lnTo>
                    <a:pt x="0" y="66068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EC0621-9C60-87E3-B1AD-41C6E1F69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803827" y="6241394"/>
            <a:ext cx="1422400" cy="243417"/>
          </a:xfrm>
        </p:spPr>
        <p:txBody>
          <a:bodyPr/>
          <a:lstStyle/>
          <a:p>
            <a:fld id="{B6F15528-21DE-4FAA-801E-634DDDAF4B2B}" type="slidenum">
              <a:rPr lang="en-US" sz="16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pPr/>
              <a:t>7</a:t>
            </a:fld>
            <a:endParaRPr lang="en-US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6E7CE80-6C0B-F214-9660-4F27C6E64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142" y="6241394"/>
            <a:ext cx="3389670" cy="3718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018E1B-53FC-2992-EB37-6E4C2C797249}"/>
              </a:ext>
            </a:extLst>
          </p:cNvPr>
          <p:cNvSpPr txBox="1"/>
          <p:nvPr/>
        </p:nvSpPr>
        <p:spPr>
          <a:xfrm>
            <a:off x="1949484" y="1223832"/>
            <a:ext cx="7826078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3600" b="1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sz="3600" b="1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44" name="Graphic 43" descr="Checkmark outline">
            <a:extLst>
              <a:ext uri="{FF2B5EF4-FFF2-40B4-BE49-F238E27FC236}">
                <a16:creationId xmlns:a16="http://schemas.microsoft.com/office/drawing/2014/main" id="{C9183FFC-4E3D-4A42-994F-C8CD72972D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28592" y="2183087"/>
            <a:ext cx="914400" cy="914400"/>
          </a:xfrm>
          <a:prstGeom prst="rect">
            <a:avLst/>
          </a:prstGeom>
        </p:spPr>
      </p:pic>
      <p:pic>
        <p:nvPicPr>
          <p:cNvPr id="46" name="Graphic 45" descr="Money outline">
            <a:extLst>
              <a:ext uri="{FF2B5EF4-FFF2-40B4-BE49-F238E27FC236}">
                <a16:creationId xmlns:a16="http://schemas.microsoft.com/office/drawing/2014/main" id="{3F13AF9E-F8DD-4213-BE5A-89FA3F2A6C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642992" y="1947927"/>
            <a:ext cx="1239337" cy="1239337"/>
          </a:xfrm>
          <a:prstGeom prst="rect">
            <a:avLst/>
          </a:prstGeom>
        </p:spPr>
      </p:pic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E0418A5A-9BF4-4023-9F67-AFAC51F2685A}"/>
              </a:ext>
            </a:extLst>
          </p:cNvPr>
          <p:cNvSpPr/>
          <p:nvPr/>
        </p:nvSpPr>
        <p:spPr>
          <a:xfrm>
            <a:off x="702314" y="3332647"/>
            <a:ext cx="4868169" cy="172789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Determination that an individual’s financial interest could significantly alter the design, conduct, or reporting of research 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2" name="Title 5">
            <a:extLst>
              <a:ext uri="{FF2B5EF4-FFF2-40B4-BE49-F238E27FC236}">
                <a16:creationId xmlns:a16="http://schemas.microsoft.com/office/drawing/2014/main" id="{693520FE-EA00-4F54-833C-9F28093DB401}"/>
              </a:ext>
            </a:extLst>
          </p:cNvPr>
          <p:cNvSpPr txBox="1">
            <a:spLocks/>
          </p:cNvSpPr>
          <p:nvPr/>
        </p:nvSpPr>
        <p:spPr>
          <a:xfrm>
            <a:off x="98351" y="211942"/>
            <a:ext cx="11201400" cy="106773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What is a Financial Conflict of Interest? </a:t>
            </a:r>
          </a:p>
        </p:txBody>
      </p:sp>
      <p:pic>
        <p:nvPicPr>
          <p:cNvPr id="3" name="Picture 2" descr="Table&#10;&#10;Description automatically generated with low confidence">
            <a:extLst>
              <a:ext uri="{FF2B5EF4-FFF2-40B4-BE49-F238E27FC236}">
                <a16:creationId xmlns:a16="http://schemas.microsoft.com/office/drawing/2014/main" id="{D402DE4A-860E-4363-477C-C7D7CED4A4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6736" y="1855295"/>
            <a:ext cx="4372950" cy="39024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92155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F5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A9108F-A6DE-5B4C-D002-A441B03417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30">
            <a:extLst>
              <a:ext uri="{FF2B5EF4-FFF2-40B4-BE49-F238E27FC236}">
                <a16:creationId xmlns:a16="http://schemas.microsoft.com/office/drawing/2014/main" id="{7BEF7E64-F5E0-EE57-29A7-1597EF3DA868}"/>
              </a:ext>
            </a:extLst>
          </p:cNvPr>
          <p:cNvSpPr/>
          <p:nvPr/>
        </p:nvSpPr>
        <p:spPr>
          <a:xfrm flipV="1">
            <a:off x="0" y="1013431"/>
            <a:ext cx="9893298" cy="35414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7D4A45-0734-1858-F2E9-93F69A24C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803827" y="6241394"/>
            <a:ext cx="1422400" cy="243417"/>
          </a:xfrm>
        </p:spPr>
        <p:txBody>
          <a:bodyPr/>
          <a:lstStyle/>
          <a:p>
            <a:fld id="{B6F15528-21DE-4FAA-801E-634DDDAF4B2B}" type="slidenum">
              <a:rPr lang="en-US" sz="16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pPr/>
              <a:t>8</a:t>
            </a:fld>
            <a:endParaRPr lang="en-US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BB1FDA-547B-48B2-BC0D-EB9D407E04D2}"/>
              </a:ext>
            </a:extLst>
          </p:cNvPr>
          <p:cNvSpPr txBox="1"/>
          <p:nvPr/>
        </p:nvSpPr>
        <p:spPr>
          <a:xfrm>
            <a:off x="1949484" y="1060441"/>
            <a:ext cx="7826078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3600" b="1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sz="3600" b="1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15" name="Graphic 14" descr="Badge 1 outline">
            <a:extLst>
              <a:ext uri="{FF2B5EF4-FFF2-40B4-BE49-F238E27FC236}">
                <a16:creationId xmlns:a16="http://schemas.microsoft.com/office/drawing/2014/main" id="{D93E2FE3-FD3D-4311-81E5-954FE2394F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08826" y="1447044"/>
            <a:ext cx="914400" cy="914400"/>
          </a:xfrm>
          <a:prstGeom prst="rect">
            <a:avLst/>
          </a:prstGeom>
        </p:spPr>
      </p:pic>
      <p:pic>
        <p:nvPicPr>
          <p:cNvPr id="3" name="Graphic 2" descr="Badge 3 outline">
            <a:extLst>
              <a:ext uri="{FF2B5EF4-FFF2-40B4-BE49-F238E27FC236}">
                <a16:creationId xmlns:a16="http://schemas.microsoft.com/office/drawing/2014/main" id="{0A310945-11C2-4C2E-B9BB-B1B9F5797D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08826" y="3968678"/>
            <a:ext cx="914400" cy="914400"/>
          </a:xfrm>
          <a:prstGeom prst="rect">
            <a:avLst/>
          </a:prstGeom>
        </p:spPr>
      </p:pic>
      <p:pic>
        <p:nvPicPr>
          <p:cNvPr id="6" name="Graphic 5" descr="Badge 4 outline">
            <a:extLst>
              <a:ext uri="{FF2B5EF4-FFF2-40B4-BE49-F238E27FC236}">
                <a16:creationId xmlns:a16="http://schemas.microsoft.com/office/drawing/2014/main" id="{058D96CE-4F65-48B5-BD88-B762C9F5D2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52589" y="3989698"/>
            <a:ext cx="914400" cy="914400"/>
          </a:xfrm>
          <a:prstGeom prst="rect">
            <a:avLst/>
          </a:prstGeom>
        </p:spPr>
      </p:pic>
      <p:pic>
        <p:nvPicPr>
          <p:cNvPr id="21" name="Graphic 20" descr="User outline">
            <a:extLst>
              <a:ext uri="{FF2B5EF4-FFF2-40B4-BE49-F238E27FC236}">
                <a16:creationId xmlns:a16="http://schemas.microsoft.com/office/drawing/2014/main" id="{48A93D97-1A60-45C0-B701-F26E61DA05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2523226" y="1435448"/>
            <a:ext cx="914400" cy="9144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D3C78B9-3DF8-431F-9A42-697DE56CC899}"/>
              </a:ext>
            </a:extLst>
          </p:cNvPr>
          <p:cNvSpPr txBox="1"/>
          <p:nvPr/>
        </p:nvSpPr>
        <p:spPr>
          <a:xfrm>
            <a:off x="1606042" y="2385711"/>
            <a:ext cx="349994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75000"/>
                  </a:schemeClr>
                </a:solidFill>
              </a:rPr>
              <a:t>Who: </a:t>
            </a:r>
          </a:p>
          <a:p>
            <a:r>
              <a:rPr lang="en-US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Investigators &amp; Key Personnel </a:t>
            </a:r>
          </a:p>
        </p:txBody>
      </p:sp>
      <p:pic>
        <p:nvPicPr>
          <p:cNvPr id="25" name="Graphic 24" descr="Badge outline">
            <a:extLst>
              <a:ext uri="{FF2B5EF4-FFF2-40B4-BE49-F238E27FC236}">
                <a16:creationId xmlns:a16="http://schemas.microsoft.com/office/drawing/2014/main" id="{C1EAB652-9609-455C-B315-2FCFB135565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140672" y="1471311"/>
            <a:ext cx="914400" cy="914400"/>
          </a:xfrm>
          <a:prstGeom prst="rect">
            <a:avLst/>
          </a:prstGeom>
        </p:spPr>
      </p:pic>
      <p:pic>
        <p:nvPicPr>
          <p:cNvPr id="27" name="Graphic 26" descr="Flying Money outline">
            <a:extLst>
              <a:ext uri="{FF2B5EF4-FFF2-40B4-BE49-F238E27FC236}">
                <a16:creationId xmlns:a16="http://schemas.microsoft.com/office/drawing/2014/main" id="{F09C02F3-700B-4C48-8B92-4C0EA9A013D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7076088" y="1447044"/>
            <a:ext cx="914400" cy="9144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F5548B4E-F742-4FFE-B602-5535AB8B6560}"/>
              </a:ext>
            </a:extLst>
          </p:cNvPr>
          <p:cNvSpPr txBox="1"/>
          <p:nvPr/>
        </p:nvSpPr>
        <p:spPr>
          <a:xfrm>
            <a:off x="6096253" y="2356102"/>
            <a:ext cx="399367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75000"/>
                  </a:schemeClr>
                </a:solidFill>
              </a:rPr>
              <a:t>What: </a:t>
            </a:r>
          </a:p>
          <a:p>
            <a:r>
              <a:rPr lang="en-US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Disclose Significant Financial Interests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9BDCD3D-BBDE-477E-8A6B-26C64AA7CE52}"/>
              </a:ext>
            </a:extLst>
          </p:cNvPr>
          <p:cNvSpPr txBox="1"/>
          <p:nvPr/>
        </p:nvSpPr>
        <p:spPr>
          <a:xfrm>
            <a:off x="1665436" y="4925681"/>
            <a:ext cx="381132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4"/>
                </a:solidFill>
              </a:rPr>
              <a:t>When</a:t>
            </a:r>
            <a:r>
              <a:rPr lang="en-US" sz="2200" b="1" dirty="0">
                <a:solidFill>
                  <a:schemeClr val="accent1"/>
                </a:solidFill>
              </a:rPr>
              <a:t>: </a:t>
            </a:r>
            <a:r>
              <a:rPr lang="en-US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Within</a:t>
            </a:r>
            <a:r>
              <a:rPr lang="en-US" sz="24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30 days of hire, within 30 days of receiving new SFI, annually, with sponsored awards</a:t>
            </a:r>
            <a:endParaRPr lang="en-US" sz="2400" b="1" dirty="0">
              <a:solidFill>
                <a:schemeClr val="tx2">
                  <a:lumMod val="40000"/>
                  <a:lumOff val="60000"/>
                </a:schemeClr>
              </a:solidFill>
              <a:latin typeface="+mn-lt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09C9CD9-E68F-463C-B42D-2C7A75CD35EC}"/>
              </a:ext>
            </a:extLst>
          </p:cNvPr>
          <p:cNvSpPr txBox="1"/>
          <p:nvPr/>
        </p:nvSpPr>
        <p:spPr>
          <a:xfrm>
            <a:off x="6266113" y="4902579"/>
            <a:ext cx="382381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Where: </a:t>
            </a:r>
          </a:p>
          <a:p>
            <a:r>
              <a:rPr lang="en-US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Emory’s electronic disclosure system </a:t>
            </a:r>
          </a:p>
        </p:txBody>
      </p:sp>
      <p:pic>
        <p:nvPicPr>
          <p:cNvPr id="42" name="Picture 41" descr="Internet outline">
            <a:extLst>
              <a:ext uri="{FF2B5EF4-FFF2-40B4-BE49-F238E27FC236}">
                <a16:creationId xmlns:a16="http://schemas.microsoft.com/office/drawing/2014/main" id="{BFDD2AF2-C0CF-4828-A306-7C9A3119786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7357242" y="4032423"/>
            <a:ext cx="821527" cy="821527"/>
          </a:xfrm>
          <a:prstGeom prst="rect">
            <a:avLst/>
          </a:prstGeom>
        </p:spPr>
      </p:pic>
      <p:pic>
        <p:nvPicPr>
          <p:cNvPr id="47" name="Picture 46" descr="Daily calendar outline">
            <a:extLst>
              <a:ext uri="{FF2B5EF4-FFF2-40B4-BE49-F238E27FC236}">
                <a16:creationId xmlns:a16="http://schemas.microsoft.com/office/drawing/2014/main" id="{AD289102-3EA3-4CC3-9A8A-17E31755589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2859454" y="4032424"/>
            <a:ext cx="806614" cy="806614"/>
          </a:xfrm>
          <a:prstGeom prst="rect">
            <a:avLst/>
          </a:prstGeom>
        </p:spPr>
      </p:pic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3634E6F4-5DCA-4BDC-9BA5-AEC5442E7A34}"/>
              </a:ext>
            </a:extLst>
          </p:cNvPr>
          <p:cNvCxnSpPr/>
          <p:nvPr/>
        </p:nvCxnSpPr>
        <p:spPr>
          <a:xfrm>
            <a:off x="5518832" y="1421164"/>
            <a:ext cx="0" cy="45997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7094860-A38A-4D94-B51C-DE56C7D2DAB8}"/>
              </a:ext>
            </a:extLst>
          </p:cNvPr>
          <p:cNvCxnSpPr/>
          <p:nvPr/>
        </p:nvCxnSpPr>
        <p:spPr>
          <a:xfrm>
            <a:off x="2338480" y="3834451"/>
            <a:ext cx="64101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6480721-110F-56AC-D39D-D4C1229F3784}"/>
              </a:ext>
            </a:extLst>
          </p:cNvPr>
          <p:cNvSpPr txBox="1"/>
          <p:nvPr/>
        </p:nvSpPr>
        <p:spPr>
          <a:xfrm>
            <a:off x="1892144" y="1729207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A663A4-3290-7E42-869B-3A49A1700527}"/>
              </a:ext>
            </a:extLst>
          </p:cNvPr>
          <p:cNvSpPr txBox="1"/>
          <p:nvPr/>
        </p:nvSpPr>
        <p:spPr>
          <a:xfrm>
            <a:off x="1171354" y="441502"/>
            <a:ext cx="64964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+mj-lt"/>
                <a:ea typeface="Yu Gothic UI" panose="020B0500000000000000" pitchFamily="34" charset="-128"/>
              </a:rPr>
              <a:t>Policy 7.7 Requirements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0540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F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30">
            <a:extLst>
              <a:ext uri="{FF2B5EF4-FFF2-40B4-BE49-F238E27FC236}">
                <a16:creationId xmlns:a16="http://schemas.microsoft.com/office/drawing/2014/main" id="{DA2F4508-35C0-CC12-6C62-A654C3B94F09}"/>
              </a:ext>
            </a:extLst>
          </p:cNvPr>
          <p:cNvSpPr/>
          <p:nvPr/>
        </p:nvSpPr>
        <p:spPr>
          <a:xfrm flipV="1">
            <a:off x="0" y="1013431"/>
            <a:ext cx="9893298" cy="35414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33">
            <a:extLst>
              <a:ext uri="{FF2B5EF4-FFF2-40B4-BE49-F238E27FC236}">
                <a16:creationId xmlns:a16="http://schemas.microsoft.com/office/drawing/2014/main" id="{227D35CB-8CDE-3D66-5546-05CD42C14C59}"/>
              </a:ext>
            </a:extLst>
          </p:cNvPr>
          <p:cNvGrpSpPr/>
          <p:nvPr/>
        </p:nvGrpSpPr>
        <p:grpSpPr>
          <a:xfrm rot="737401">
            <a:off x="-489358" y="5964362"/>
            <a:ext cx="7835900" cy="1806793"/>
            <a:chOff x="1101086" y="-66946"/>
            <a:chExt cx="3975994" cy="660687"/>
          </a:xfrm>
          <a:solidFill>
            <a:srgbClr val="012069"/>
          </a:solidFill>
        </p:grpSpPr>
        <p:sp>
          <p:nvSpPr>
            <p:cNvPr id="8" name="Freeform 34">
              <a:extLst>
                <a:ext uri="{FF2B5EF4-FFF2-40B4-BE49-F238E27FC236}">
                  <a16:creationId xmlns:a16="http://schemas.microsoft.com/office/drawing/2014/main" id="{F0DA0263-958C-8FB0-ACCB-62FF21F142B5}"/>
                </a:ext>
              </a:extLst>
            </p:cNvPr>
            <p:cNvSpPr/>
            <p:nvPr/>
          </p:nvSpPr>
          <p:spPr>
            <a:xfrm>
              <a:off x="1101086" y="-66946"/>
              <a:ext cx="3975994" cy="660687"/>
            </a:xfrm>
            <a:custGeom>
              <a:avLst/>
              <a:gdLst/>
              <a:ahLst/>
              <a:cxnLst/>
              <a:rect l="l" t="t" r="r" b="b"/>
              <a:pathLst>
                <a:path w="3975994" h="660687">
                  <a:moveTo>
                    <a:pt x="0" y="0"/>
                  </a:moveTo>
                  <a:lnTo>
                    <a:pt x="3975994" y="0"/>
                  </a:lnTo>
                  <a:lnTo>
                    <a:pt x="3975994" y="660687"/>
                  </a:lnTo>
                  <a:lnTo>
                    <a:pt x="0" y="66068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757093-5E0D-B35A-C73C-020E6CC4A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803827" y="6241394"/>
            <a:ext cx="1422400" cy="243417"/>
          </a:xfrm>
        </p:spPr>
        <p:txBody>
          <a:bodyPr/>
          <a:lstStyle/>
          <a:p>
            <a:fld id="{B6F15528-21DE-4FAA-801E-634DDDAF4B2B}" type="slidenum">
              <a:rPr lang="en-US" sz="16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pPr/>
              <a:t>9</a:t>
            </a:fld>
            <a:endParaRPr lang="en-US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BDC3F58-84FA-E0FE-8FC7-7D7F54DDB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142" y="6241394"/>
            <a:ext cx="3389670" cy="3718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38D3FA4-0918-7F90-EFC6-B41F1C00AE09}"/>
              </a:ext>
            </a:extLst>
          </p:cNvPr>
          <p:cNvSpPr txBox="1"/>
          <p:nvPr/>
        </p:nvSpPr>
        <p:spPr>
          <a:xfrm>
            <a:off x="1949484" y="1223832"/>
            <a:ext cx="7826078" cy="477053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Disclosure Obligations: </a:t>
            </a:r>
            <a:br>
              <a:rPr lang="en-US" sz="3200" b="1" dirty="0">
                <a:solidFill>
                  <a:schemeClr val="bg1"/>
                </a:solidFill>
              </a:rPr>
            </a:br>
            <a:endParaRPr lang="en-US" sz="32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Individuals have an obligation to avoid conflicts of interest and commitment when carrying out their </a:t>
            </a:r>
            <a:r>
              <a:rPr lang="en-US" sz="24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external/outside interest/activities</a:t>
            </a:r>
            <a:r>
              <a:rPr lang="en-US" sz="24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(submission of a </a:t>
            </a:r>
            <a:r>
              <a:rPr lang="en-US" sz="24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Pre-Approval Request)</a:t>
            </a:r>
          </a:p>
          <a:p>
            <a:br>
              <a:rPr lang="en-US" sz="2400" dirty="0">
                <a:effectLst/>
                <a:ea typeface="Times New Roman" panose="02020603050405020304" pitchFamily="18" charset="0"/>
              </a:rPr>
            </a:br>
            <a:r>
              <a:rPr lang="en-US" i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All external relationships, domestic and international, should be transparent and disclosed in a manner consistent with applicable requirements, including federal and state laws/regulations/agency guidance and Emory University’s own policies and procedures</a:t>
            </a:r>
            <a:r>
              <a:rPr lang="en-US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. </a:t>
            </a:r>
          </a:p>
          <a:p>
            <a:endParaRPr lang="en-US" sz="3600" b="1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sz="3600" b="1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8813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MORY RESEARCH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12069"/>
      </a:accent1>
      <a:accent2>
        <a:srgbClr val="F2A900"/>
      </a:accent2>
      <a:accent3>
        <a:srgbClr val="007DBA"/>
      </a:accent3>
      <a:accent4>
        <a:srgbClr val="0033A0"/>
      </a:accent4>
      <a:accent5>
        <a:srgbClr val="487F83"/>
      </a:accent5>
      <a:accent6>
        <a:srgbClr val="C35413"/>
      </a:accent6>
      <a:hlink>
        <a:srgbClr val="00AEEF"/>
      </a:hlink>
      <a:folHlink>
        <a:srgbClr val="C6007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85C7362A386040986DCDB5C2B4AADE" ma:contentTypeVersion="17" ma:contentTypeDescription="Create a new document." ma:contentTypeScope="" ma:versionID="f6dc2f39c9e77cc8f6f02e75819ea664">
  <xsd:schema xmlns:xsd="http://www.w3.org/2001/XMLSchema" xmlns:xs="http://www.w3.org/2001/XMLSchema" xmlns:p="http://schemas.microsoft.com/office/2006/metadata/properties" xmlns:ns2="fecb58fc-f1bf-4704-a777-ab262b871bce" xmlns:ns3="2b784064-f049-42c3-adf2-46de17b9b1a0" targetNamespace="http://schemas.microsoft.com/office/2006/metadata/properties" ma:root="true" ma:fieldsID="451873048c3e050384492ccc9b26bb7f" ns2:_="" ns3:_="">
    <xsd:import namespace="fecb58fc-f1bf-4704-a777-ab262b871bce"/>
    <xsd:import namespace="2b784064-f049-42c3-adf2-46de17b9b1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cb58fc-f1bf-4704-a777-ab262b871b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992fa3da-db31-45ba-92de-38f16e295a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784064-f049-42c3-adf2-46de17b9b1a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249303cb-4340-4dfc-b704-2c7e12976044}" ma:internalName="TaxCatchAll" ma:showField="CatchAllData" ma:web="2b784064-f049-42c3-adf2-46de17b9b1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b784064-f049-42c3-adf2-46de17b9b1a0">
      <UserInfo>
        <DisplayName/>
        <AccountId xsi:nil="true"/>
        <AccountType/>
      </UserInfo>
    </SharedWithUsers>
    <MediaLengthInSeconds xmlns="fecb58fc-f1bf-4704-a777-ab262b871bce" xsi:nil="true"/>
    <TaxCatchAll xmlns="2b784064-f049-42c3-adf2-46de17b9b1a0" xsi:nil="true"/>
    <lcf76f155ced4ddcb4097134ff3c332f xmlns="fecb58fc-f1bf-4704-a777-ab262b871bce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3E91889-8591-4C1D-9637-96165FB24A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cb58fc-f1bf-4704-a777-ab262b871bce"/>
    <ds:schemaRef ds:uri="2b784064-f049-42c3-adf2-46de17b9b1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951C4DF-9D35-464B-962D-84EBA39E35C6}">
  <ds:schemaRefs>
    <ds:schemaRef ds:uri="http://purl.org/dc/elements/1.1/"/>
    <ds:schemaRef ds:uri="http://schemas.microsoft.com/office/2006/metadata/properties"/>
    <ds:schemaRef ds:uri="02100b60-b054-4acb-86ce-1c27b59b4598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e8aa14f0-8cbe-472f-9d4a-119faec747b0"/>
    <ds:schemaRef ds:uri="http://www.w3.org/XML/1998/namespace"/>
    <ds:schemaRef ds:uri="2b784064-f049-42c3-adf2-46de17b9b1a0"/>
    <ds:schemaRef ds:uri="fecb58fc-f1bf-4704-a777-ab262b871bce"/>
  </ds:schemaRefs>
</ds:datastoreItem>
</file>

<file path=customXml/itemProps3.xml><?xml version="1.0" encoding="utf-8"?>
<ds:datastoreItem xmlns:ds="http://schemas.openxmlformats.org/officeDocument/2006/customXml" ds:itemID="{A96679A9-B2F2-4116-AF37-F7E4A64176E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789</TotalTime>
  <Words>654</Words>
  <Application>Microsoft Office PowerPoint</Application>
  <PresentationFormat>Widescreen</PresentationFormat>
  <Paragraphs>121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Yu Gothic UI</vt:lpstr>
      <vt:lpstr>-apple-system</vt:lpstr>
      <vt:lpstr>Arial</vt:lpstr>
      <vt:lpstr>Calibri</vt:lpstr>
      <vt:lpstr>Georgia</vt:lpstr>
      <vt:lpstr>League Spartan</vt:lpstr>
      <vt:lpstr>Open Sauce</vt:lpstr>
      <vt:lpstr>Roboto</vt:lpstr>
      <vt:lpstr>Symbol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Page</dc:title>
  <dc:creator>Amanda Mazonkey</dc:creator>
  <cp:lastModifiedBy>Rotterman, Briana Devaser</cp:lastModifiedBy>
  <cp:revision>236</cp:revision>
  <dcterms:created xsi:type="dcterms:W3CDTF">2019-08-08T02:32:08Z</dcterms:created>
  <dcterms:modified xsi:type="dcterms:W3CDTF">2026-01-09T20:27:23Z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0x0101002585C7362A386040986DCDB5C2B4AADE</vt:lpwstr>
  </property>
  <property fmtid="{D5CDD505-2E9C-101B-9397-08002B2CF9AE}" pid="3" name="Order">
    <vt:lpwstr>145300.000000000</vt:lpwstr>
  </property>
  <property fmtid="{D5CDD505-2E9C-101B-9397-08002B2CF9AE}" pid="4" name="xd_ProgID">
    <vt:lpwstr/>
  </property>
  <property fmtid="{D5CDD505-2E9C-101B-9397-08002B2CF9AE}" pid="5" name="MediaServiceImageTags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xd_Signature">
    <vt:lpwstr/>
  </property>
</Properties>
</file>