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4" r:id="rId7"/>
    <p:sldId id="265" r:id="rId8"/>
    <p:sldId id="266" r:id="rId9"/>
    <p:sldId id="268" r:id="rId10"/>
    <p:sldId id="267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13" Type="http://schemas.openxmlformats.org/officeDocument/2006/relationships/image" Target="../media/image10.png"/><Relationship Id="rId3" Type="http://schemas.openxmlformats.org/officeDocument/2006/relationships/hyperlink" Target="https://ocr.emory.edu/_includes/documents/crot-course_executive-summary_v15.pdf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svg"/><Relationship Id="rId2" Type="http://schemas.openxmlformats.org/officeDocument/2006/relationships/hyperlink" Target="https://ocr.emory.edu/resources/training/courses.html" TargetMode="External"/><Relationship Id="rId1" Type="http://schemas.openxmlformats.org/officeDocument/2006/relationships/hyperlink" Target="https://ocr.emory.edu/resources/training/orientation.html" TargetMode="External"/><Relationship Id="rId6" Type="http://schemas.openxmlformats.org/officeDocument/2006/relationships/hyperlink" Target="https://ocr.emory.edu/resources/systems/insight.html" TargetMode="External"/><Relationship Id="rId11" Type="http://schemas.openxmlformats.org/officeDocument/2006/relationships/image" Target="../media/image8.png"/><Relationship Id="rId5" Type="http://schemas.openxmlformats.org/officeDocument/2006/relationships/hyperlink" Target="https://ocr.emory.edu/resources/systems/epic.html" TargetMode="External"/><Relationship Id="rId10" Type="http://schemas.openxmlformats.org/officeDocument/2006/relationships/image" Target="../media/image7.svg"/><Relationship Id="rId4" Type="http://schemas.openxmlformats.org/officeDocument/2006/relationships/hyperlink" Target="https://ocr.emory.edu/resources/systems/oncore.html" TargetMode="External"/><Relationship Id="rId9" Type="http://schemas.openxmlformats.org/officeDocument/2006/relationships/image" Target="../media/image6.png"/><Relationship Id="rId14" Type="http://schemas.openxmlformats.org/officeDocument/2006/relationships/image" Target="../media/image11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https://ocr.emory.edu/_includes/documents/credentialing_policy_final_2025.docx" TargetMode="External"/><Relationship Id="rId7" Type="http://schemas.openxmlformats.org/officeDocument/2006/relationships/image" Target="../media/image9.svg"/><Relationship Id="rId2" Type="http://schemas.openxmlformats.org/officeDocument/2006/relationships/hyperlink" Target="https://ocr.emory.edu/resources/systems/epic.html" TargetMode="External"/><Relationship Id="rId1" Type="http://schemas.openxmlformats.org/officeDocument/2006/relationships/hyperlink" Target="https://ocr.emory.edu/resources/training/orientation.html" TargetMode="External"/><Relationship Id="rId6" Type="http://schemas.openxmlformats.org/officeDocument/2006/relationships/image" Target="../media/image8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Relationship Id="rId9" Type="http://schemas.openxmlformats.org/officeDocument/2006/relationships/image" Target="../media/image11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0.png"/><Relationship Id="rId3" Type="http://schemas.openxmlformats.org/officeDocument/2006/relationships/hyperlink" Target="https://ocr.emory.edu/resources/training/orientation.html" TargetMode="External"/><Relationship Id="rId7" Type="http://schemas.openxmlformats.org/officeDocument/2006/relationships/hyperlink" Target="https://ocr.emory.edu/_includes/documents/crot-course_executive-summary_v15.pdf" TargetMode="External"/><Relationship Id="rId12" Type="http://schemas.openxmlformats.org/officeDocument/2006/relationships/hyperlink" Target="https://ocr.emory.edu/resources/systems/insight.html" TargetMode="External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hyperlink" Target="https://ocr.emory.edu/resources/training/courses.html" TargetMode="External"/><Relationship Id="rId11" Type="http://schemas.openxmlformats.org/officeDocument/2006/relationships/hyperlink" Target="https://ocr.emory.edu/resources/systems/epic.html" TargetMode="External"/><Relationship Id="rId5" Type="http://schemas.openxmlformats.org/officeDocument/2006/relationships/image" Target="../media/image7.svg"/><Relationship Id="rId10" Type="http://schemas.openxmlformats.org/officeDocument/2006/relationships/hyperlink" Target="https://ocr.emory.edu/resources/systems/oncore.html" TargetMode="External"/><Relationship Id="rId4" Type="http://schemas.openxmlformats.org/officeDocument/2006/relationships/image" Target="../media/image6.png"/><Relationship Id="rId9" Type="http://schemas.openxmlformats.org/officeDocument/2006/relationships/image" Target="../media/image9.svg"/><Relationship Id="rId14" Type="http://schemas.openxmlformats.org/officeDocument/2006/relationships/image" Target="../media/image11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hyperlink" Target="https://ocr.emory.edu/resources/training/orientation.html" TargetMode="External"/><Relationship Id="rId7" Type="http://schemas.openxmlformats.org/officeDocument/2006/relationships/image" Target="../media/image10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hyperlink" Target="https://ocr.emory.edu/resources/systems/epic.html" TargetMode="External"/><Relationship Id="rId5" Type="http://schemas.openxmlformats.org/officeDocument/2006/relationships/image" Target="../media/image9.svg"/><Relationship Id="rId4" Type="http://schemas.openxmlformats.org/officeDocument/2006/relationships/image" Target="../media/image8.png"/><Relationship Id="rId9" Type="http://schemas.openxmlformats.org/officeDocument/2006/relationships/hyperlink" Target="https://ocr.emory.edu/_includes/documents/credentialing_policy_final_2025.docx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71F38C-81ED-49A7-95ED-AA2EF04374C0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B4DDFFC-255B-4E84-87E1-2BCA945DD0BB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Purpose: </a:t>
          </a:r>
          <a:r>
            <a:rPr lang="en-US" dirty="0">
              <a:solidFill>
                <a:schemeClr val="tx1"/>
              </a:solidFill>
            </a:rPr>
            <a:t>Ensure all research team members understand mandatory training requirements.</a:t>
          </a:r>
        </a:p>
      </dgm:t>
    </dgm:pt>
    <dgm:pt modelId="{F143A753-3404-489B-9E6A-CABCA4E25BB5}" type="parTrans" cxnId="{7260AAC0-7D60-4125-B723-BF3553FED902}">
      <dgm:prSet/>
      <dgm:spPr/>
      <dgm:t>
        <a:bodyPr/>
        <a:lstStyle/>
        <a:p>
          <a:endParaRPr lang="en-US"/>
        </a:p>
      </dgm:t>
    </dgm:pt>
    <dgm:pt modelId="{CB619A49-DB45-454E-B11E-E28CE9D6C75C}" type="sibTrans" cxnId="{7260AAC0-7D60-4125-B723-BF3553FED902}">
      <dgm:prSet/>
      <dgm:spPr/>
      <dgm:t>
        <a:bodyPr/>
        <a:lstStyle/>
        <a:p>
          <a:endParaRPr lang="en-US"/>
        </a:p>
      </dgm:t>
    </dgm:pt>
    <dgm:pt modelId="{E1AC8D9B-A0AF-4F1D-81C6-5C17AEE2B485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Goal: </a:t>
          </a:r>
          <a:r>
            <a:rPr lang="en-US" dirty="0">
              <a:solidFill>
                <a:schemeClr val="tx1"/>
              </a:solidFill>
            </a:rPr>
            <a:t>Compliance with federal and institutional standards</a:t>
          </a:r>
          <a:r>
            <a:rPr lang="en-US" dirty="0"/>
            <a:t>.</a:t>
          </a:r>
        </a:p>
      </dgm:t>
    </dgm:pt>
    <dgm:pt modelId="{BC7400A5-4616-4820-A3F1-A0D85CA03141}" type="parTrans" cxnId="{C35BC457-41AF-4F35-A608-B998F52B5A5E}">
      <dgm:prSet/>
      <dgm:spPr/>
      <dgm:t>
        <a:bodyPr/>
        <a:lstStyle/>
        <a:p>
          <a:endParaRPr lang="en-US"/>
        </a:p>
      </dgm:t>
    </dgm:pt>
    <dgm:pt modelId="{B4BFA31C-AC17-4A08-B888-B381EE6B345C}" type="sibTrans" cxnId="{C35BC457-41AF-4F35-A608-B998F52B5A5E}">
      <dgm:prSet/>
      <dgm:spPr/>
      <dgm:t>
        <a:bodyPr/>
        <a:lstStyle/>
        <a:p>
          <a:endParaRPr lang="en-US"/>
        </a:p>
      </dgm:t>
    </dgm:pt>
    <dgm:pt modelId="{9A550941-00E7-4FA1-9B88-31A1EAE0E421}" type="pres">
      <dgm:prSet presAssocID="{6B71F38C-81ED-49A7-95ED-AA2EF04374C0}" presName="linear" presStyleCnt="0">
        <dgm:presLayoutVars>
          <dgm:animLvl val="lvl"/>
          <dgm:resizeHandles val="exact"/>
        </dgm:presLayoutVars>
      </dgm:prSet>
      <dgm:spPr/>
    </dgm:pt>
    <dgm:pt modelId="{13D25E72-D547-41C6-BCF1-ED49D6321034}" type="pres">
      <dgm:prSet presAssocID="{CB4DDFFC-255B-4E84-87E1-2BCA945DD0B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65F9B19-C41B-4262-9276-5C84DF34B073}" type="pres">
      <dgm:prSet presAssocID="{CB619A49-DB45-454E-B11E-E28CE9D6C75C}" presName="spacer" presStyleCnt="0"/>
      <dgm:spPr/>
    </dgm:pt>
    <dgm:pt modelId="{F0160E4A-B558-4564-9B02-3535296AEB8E}" type="pres">
      <dgm:prSet presAssocID="{E1AC8D9B-A0AF-4F1D-81C6-5C17AEE2B48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6CC1A19-AFB5-447E-A529-28FDAF286F35}" type="presOf" srcId="{6B71F38C-81ED-49A7-95ED-AA2EF04374C0}" destId="{9A550941-00E7-4FA1-9B88-31A1EAE0E421}" srcOrd="0" destOrd="0" presId="urn:microsoft.com/office/officeart/2005/8/layout/vList2"/>
    <dgm:cxn modelId="{D3E9456A-C47F-4CCF-BF4A-E2F3EF75B541}" type="presOf" srcId="{CB4DDFFC-255B-4E84-87E1-2BCA945DD0BB}" destId="{13D25E72-D547-41C6-BCF1-ED49D6321034}" srcOrd="0" destOrd="0" presId="urn:microsoft.com/office/officeart/2005/8/layout/vList2"/>
    <dgm:cxn modelId="{2475CC4E-4423-4F15-97A0-0818A5CF3B5F}" type="presOf" srcId="{E1AC8D9B-A0AF-4F1D-81C6-5C17AEE2B485}" destId="{F0160E4A-B558-4564-9B02-3535296AEB8E}" srcOrd="0" destOrd="0" presId="urn:microsoft.com/office/officeart/2005/8/layout/vList2"/>
    <dgm:cxn modelId="{C35BC457-41AF-4F35-A608-B998F52B5A5E}" srcId="{6B71F38C-81ED-49A7-95ED-AA2EF04374C0}" destId="{E1AC8D9B-A0AF-4F1D-81C6-5C17AEE2B485}" srcOrd="1" destOrd="0" parTransId="{BC7400A5-4616-4820-A3F1-A0D85CA03141}" sibTransId="{B4BFA31C-AC17-4A08-B888-B381EE6B345C}"/>
    <dgm:cxn modelId="{7260AAC0-7D60-4125-B723-BF3553FED902}" srcId="{6B71F38C-81ED-49A7-95ED-AA2EF04374C0}" destId="{CB4DDFFC-255B-4E84-87E1-2BCA945DD0BB}" srcOrd="0" destOrd="0" parTransId="{F143A753-3404-489B-9E6A-CABCA4E25BB5}" sibTransId="{CB619A49-DB45-454E-B11E-E28CE9D6C75C}"/>
    <dgm:cxn modelId="{012B2CC2-A7A9-486C-ADBE-F20C14D12010}" type="presParOf" srcId="{9A550941-00E7-4FA1-9B88-31A1EAE0E421}" destId="{13D25E72-D547-41C6-BCF1-ED49D6321034}" srcOrd="0" destOrd="0" presId="urn:microsoft.com/office/officeart/2005/8/layout/vList2"/>
    <dgm:cxn modelId="{36633629-5A39-4C73-8AE3-A98162CE6589}" type="presParOf" srcId="{9A550941-00E7-4FA1-9B88-31A1EAE0E421}" destId="{865F9B19-C41B-4262-9276-5C84DF34B073}" srcOrd="1" destOrd="0" presId="urn:microsoft.com/office/officeart/2005/8/layout/vList2"/>
    <dgm:cxn modelId="{7D8A37A8-789A-4B8B-8ED4-4D6D064333D2}" type="presParOf" srcId="{9A550941-00E7-4FA1-9B88-31A1EAE0E421}" destId="{F0160E4A-B558-4564-9B02-3535296AEB8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876737-4692-4BBB-B165-901C7C1462E9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0789D3-6B91-49F1-8E8C-952E08B2A98F}">
      <dgm:prSet/>
      <dgm:spPr/>
      <dgm:t>
        <a:bodyPr/>
        <a:lstStyle/>
        <a:p>
          <a:pPr algn="ctr">
            <a:lnSpc>
              <a:spcPct val="100000"/>
            </a:lnSpc>
            <a:defRPr b="1"/>
          </a:pPr>
          <a:r>
            <a:rPr lang="en-US" dirty="0">
              <a:hlinkClick xmlns:r="http://schemas.openxmlformats.org/officeDocument/2006/relationships" r:id="rId1"/>
            </a:rPr>
            <a:t>CRO</a:t>
          </a:r>
          <a:r>
            <a:rPr lang="en-US" dirty="0"/>
            <a:t>: Orientation for new hires, rehires, and newly promoted staff. </a:t>
          </a:r>
        </a:p>
      </dgm:t>
    </dgm:pt>
    <dgm:pt modelId="{14A6FDFA-4A6A-431B-82FF-90D7BCF48CBD}" type="parTrans" cxnId="{5901EE8E-A979-46C4-8188-4B3CB99D35B8}">
      <dgm:prSet/>
      <dgm:spPr/>
      <dgm:t>
        <a:bodyPr/>
        <a:lstStyle/>
        <a:p>
          <a:endParaRPr lang="en-US"/>
        </a:p>
      </dgm:t>
    </dgm:pt>
    <dgm:pt modelId="{9CD917FB-A1A2-42B7-BF00-4C476951D59D}" type="sibTrans" cxnId="{5901EE8E-A979-46C4-8188-4B3CB99D35B8}">
      <dgm:prSet/>
      <dgm:spPr/>
      <dgm:t>
        <a:bodyPr/>
        <a:lstStyle/>
        <a:p>
          <a:endParaRPr lang="en-US"/>
        </a:p>
      </dgm:t>
    </dgm:pt>
    <dgm:pt modelId="{1C301162-6A63-4428-8320-9328682A239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>
              <a:hlinkClick xmlns:r="http://schemas.openxmlformats.org/officeDocument/2006/relationships" r:id="rId2"/>
            </a:rPr>
            <a:t>CRT</a:t>
          </a:r>
          <a:r>
            <a:rPr lang="en-US" dirty="0"/>
            <a:t> stratified learning curriculum</a:t>
          </a:r>
        </a:p>
        <a:p>
          <a:pPr>
            <a:lnSpc>
              <a:spcPct val="100000"/>
            </a:lnSpc>
            <a:defRPr b="1"/>
          </a:pPr>
          <a:r>
            <a:rPr lang="en-US" dirty="0">
              <a:hlinkClick xmlns:r="http://schemas.openxmlformats.org/officeDocument/2006/relationships" r:id="rId3"/>
            </a:rPr>
            <a:t>Executive Course Summary</a:t>
          </a:r>
          <a:r>
            <a:rPr lang="en-US" dirty="0"/>
            <a:t> (v15)</a:t>
          </a:r>
        </a:p>
      </dgm:t>
    </dgm:pt>
    <dgm:pt modelId="{343C3D60-83AD-4FC7-9A81-088F4D54A8F1}" type="parTrans" cxnId="{96E9B3E9-14D5-4889-9628-FB4F2066D206}">
      <dgm:prSet/>
      <dgm:spPr/>
      <dgm:t>
        <a:bodyPr/>
        <a:lstStyle/>
        <a:p>
          <a:endParaRPr lang="en-US"/>
        </a:p>
      </dgm:t>
    </dgm:pt>
    <dgm:pt modelId="{FA3603AE-91B1-4284-9067-AA399E9E0EAA}" type="sibTrans" cxnId="{96E9B3E9-14D5-4889-9628-FB4F2066D206}">
      <dgm:prSet/>
      <dgm:spPr/>
      <dgm:t>
        <a:bodyPr/>
        <a:lstStyle/>
        <a:p>
          <a:endParaRPr lang="en-US"/>
        </a:p>
      </dgm:t>
    </dgm:pt>
    <dgm:pt modelId="{90980EA5-77BA-4B96-AA63-759050B689F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Starting with Baseline</a:t>
          </a:r>
        </a:p>
      </dgm:t>
    </dgm:pt>
    <dgm:pt modelId="{44842743-CD4D-4C0B-A9F7-3F5F7104B220}" type="parTrans" cxnId="{4D6B91BC-AF0D-42DC-96A1-A71EAA240C23}">
      <dgm:prSet/>
      <dgm:spPr/>
      <dgm:t>
        <a:bodyPr/>
        <a:lstStyle/>
        <a:p>
          <a:endParaRPr lang="en-US"/>
        </a:p>
      </dgm:t>
    </dgm:pt>
    <dgm:pt modelId="{03053546-09C5-4F99-9F68-16DACE729827}" type="sibTrans" cxnId="{4D6B91BC-AF0D-42DC-96A1-A71EAA240C23}">
      <dgm:prSet/>
      <dgm:spPr/>
      <dgm:t>
        <a:bodyPr/>
        <a:lstStyle/>
        <a:p>
          <a:endParaRPr lang="en-US"/>
        </a:p>
      </dgm:t>
    </dgm:pt>
    <dgm:pt modelId="{AE5263B0-B66B-4120-B458-11E3352569B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Self-Paced e-Learning Training Modules</a:t>
          </a:r>
        </a:p>
      </dgm:t>
    </dgm:pt>
    <dgm:pt modelId="{BB47B0E0-1471-4AB2-BC3A-C9B4E6871A2C}" type="parTrans" cxnId="{EAA4E582-23AD-4DBB-8F32-F9C265078C0C}">
      <dgm:prSet/>
      <dgm:spPr/>
      <dgm:t>
        <a:bodyPr/>
        <a:lstStyle/>
        <a:p>
          <a:endParaRPr lang="en-US"/>
        </a:p>
      </dgm:t>
    </dgm:pt>
    <dgm:pt modelId="{011C6285-6A72-482A-8A6E-A93196DFA33F}" type="sibTrans" cxnId="{EAA4E582-23AD-4DBB-8F32-F9C265078C0C}">
      <dgm:prSet/>
      <dgm:spPr/>
      <dgm:t>
        <a:bodyPr/>
        <a:lstStyle/>
        <a:p>
          <a:endParaRPr lang="en-US"/>
        </a:p>
      </dgm:t>
    </dgm:pt>
    <dgm:pt modelId="{2CB1483B-29EA-4139-B5CB-28F2A94FE29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Month 1</a:t>
          </a:r>
        </a:p>
      </dgm:t>
    </dgm:pt>
    <dgm:pt modelId="{51EB8D33-CB7C-4B44-A601-15C291991618}" type="parTrans" cxnId="{D57F28EE-EB24-42F6-956F-E2AE8EABA748}">
      <dgm:prSet/>
      <dgm:spPr/>
      <dgm:t>
        <a:bodyPr/>
        <a:lstStyle/>
        <a:p>
          <a:endParaRPr lang="en-US"/>
        </a:p>
      </dgm:t>
    </dgm:pt>
    <dgm:pt modelId="{AB3DD1F8-42BC-4134-822C-11E12478D89F}" type="sibTrans" cxnId="{D57F28EE-EB24-42F6-956F-E2AE8EABA748}">
      <dgm:prSet/>
      <dgm:spPr/>
      <dgm:t>
        <a:bodyPr/>
        <a:lstStyle/>
        <a:p>
          <a:endParaRPr lang="en-US"/>
        </a:p>
      </dgm:t>
    </dgm:pt>
    <dgm:pt modelId="{18A5F545-187F-4AE1-A7C4-C8AD93A5F28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Month 2</a:t>
          </a:r>
        </a:p>
      </dgm:t>
    </dgm:pt>
    <dgm:pt modelId="{D9F6B46B-45DC-47F1-ACDB-E74BB34E72BD}" type="parTrans" cxnId="{BF4200F0-32A5-4247-9BE1-7DD277DEDADC}">
      <dgm:prSet/>
      <dgm:spPr/>
      <dgm:t>
        <a:bodyPr/>
        <a:lstStyle/>
        <a:p>
          <a:endParaRPr lang="en-US"/>
        </a:p>
      </dgm:t>
    </dgm:pt>
    <dgm:pt modelId="{1106136D-520C-4A4C-9440-A49E104F062D}" type="sibTrans" cxnId="{BF4200F0-32A5-4247-9BE1-7DD277DEDADC}">
      <dgm:prSet/>
      <dgm:spPr/>
      <dgm:t>
        <a:bodyPr/>
        <a:lstStyle/>
        <a:p>
          <a:endParaRPr lang="en-US"/>
        </a:p>
      </dgm:t>
    </dgm:pt>
    <dgm:pt modelId="{2633F9D5-BDD5-4B4B-B283-74BCF7E2104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Month 3</a:t>
          </a:r>
        </a:p>
      </dgm:t>
    </dgm:pt>
    <dgm:pt modelId="{B47DD308-17A2-4D12-8A01-96E59CE779BE}" type="parTrans" cxnId="{0AEE791C-ACBE-4DDE-A44A-8AF96EF9353F}">
      <dgm:prSet/>
      <dgm:spPr/>
      <dgm:t>
        <a:bodyPr/>
        <a:lstStyle/>
        <a:p>
          <a:endParaRPr lang="en-US"/>
        </a:p>
      </dgm:t>
    </dgm:pt>
    <dgm:pt modelId="{03E4C9D4-FF47-4283-BDFE-C0D6EFAF4D00}" type="sibTrans" cxnId="{0AEE791C-ACBE-4DDE-A44A-8AF96EF9353F}">
      <dgm:prSet/>
      <dgm:spPr/>
      <dgm:t>
        <a:bodyPr/>
        <a:lstStyle/>
        <a:p>
          <a:endParaRPr lang="en-US"/>
        </a:p>
      </dgm:t>
    </dgm:pt>
    <dgm:pt modelId="{013EB43B-625F-44FF-BC2C-C01469080FC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Month 6</a:t>
          </a:r>
        </a:p>
      </dgm:t>
    </dgm:pt>
    <dgm:pt modelId="{9C223595-B897-4D96-8D48-296CC9E60FD1}" type="parTrans" cxnId="{0163D1E3-789F-42BB-8FD3-AC5E53500FCD}">
      <dgm:prSet/>
      <dgm:spPr/>
      <dgm:t>
        <a:bodyPr/>
        <a:lstStyle/>
        <a:p>
          <a:endParaRPr lang="en-US"/>
        </a:p>
      </dgm:t>
    </dgm:pt>
    <dgm:pt modelId="{3E348344-16E8-436A-9A5E-97D390DCEE13}" type="sibTrans" cxnId="{0163D1E3-789F-42BB-8FD3-AC5E53500FCD}">
      <dgm:prSet/>
      <dgm:spPr/>
      <dgm:t>
        <a:bodyPr/>
        <a:lstStyle/>
        <a:p>
          <a:endParaRPr lang="en-US"/>
        </a:p>
      </dgm:t>
    </dgm:pt>
    <dgm:pt modelId="{91309806-B4B2-4ADC-A065-4C427894880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Month 12</a:t>
          </a:r>
        </a:p>
      </dgm:t>
    </dgm:pt>
    <dgm:pt modelId="{51047817-C026-4E61-BF7A-C7D3DE313C8D}" type="parTrans" cxnId="{6428DCF4-1213-4B59-B7D7-EA5836471CD3}">
      <dgm:prSet/>
      <dgm:spPr/>
      <dgm:t>
        <a:bodyPr/>
        <a:lstStyle/>
        <a:p>
          <a:endParaRPr lang="en-US"/>
        </a:p>
      </dgm:t>
    </dgm:pt>
    <dgm:pt modelId="{90EBCA7D-CCC4-4A11-9EC2-6F8A38F9B4CB}" type="sibTrans" cxnId="{6428DCF4-1213-4B59-B7D7-EA5836471CD3}">
      <dgm:prSet/>
      <dgm:spPr/>
      <dgm:t>
        <a:bodyPr/>
        <a:lstStyle/>
        <a:p>
          <a:endParaRPr lang="en-US"/>
        </a:p>
      </dgm:t>
    </dgm:pt>
    <dgm:pt modelId="{652932CA-503B-4F08-8F15-A67D0FB2B1A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Systems: </a:t>
          </a:r>
          <a:r>
            <a:rPr lang="en-US" dirty="0">
              <a:hlinkClick xmlns:r="http://schemas.openxmlformats.org/officeDocument/2006/relationships" r:id="rId4"/>
            </a:rPr>
            <a:t>OnCore</a:t>
          </a:r>
          <a:r>
            <a:rPr lang="en-US" dirty="0"/>
            <a:t>, </a:t>
          </a:r>
          <a:r>
            <a:rPr lang="en-US" dirty="0">
              <a:hlinkClick xmlns:r="http://schemas.openxmlformats.org/officeDocument/2006/relationships" r:id="rId5"/>
            </a:rPr>
            <a:t>Epic</a:t>
          </a:r>
          <a:r>
            <a:rPr lang="en-US" dirty="0"/>
            <a:t>, and </a:t>
          </a:r>
          <a:r>
            <a:rPr lang="en-US" dirty="0">
              <a:hlinkClick xmlns:r="http://schemas.openxmlformats.org/officeDocument/2006/relationships" r:id="rId6"/>
            </a:rPr>
            <a:t>Insight</a:t>
          </a:r>
          <a:endParaRPr lang="en-US" dirty="0"/>
        </a:p>
      </dgm:t>
    </dgm:pt>
    <dgm:pt modelId="{18BEBFC5-B468-4A0C-B45A-5C1327697911}" type="parTrans" cxnId="{303A064B-3FBC-4CFB-8A28-D999D6C55F3D}">
      <dgm:prSet/>
      <dgm:spPr/>
      <dgm:t>
        <a:bodyPr/>
        <a:lstStyle/>
        <a:p>
          <a:endParaRPr lang="en-US"/>
        </a:p>
      </dgm:t>
    </dgm:pt>
    <dgm:pt modelId="{559F0F6E-AD08-4EE6-B135-0962FBE0C1C1}" type="sibTrans" cxnId="{303A064B-3FBC-4CFB-8A28-D999D6C55F3D}">
      <dgm:prSet/>
      <dgm:spPr/>
      <dgm:t>
        <a:bodyPr/>
        <a:lstStyle/>
        <a:p>
          <a:endParaRPr lang="en-US"/>
        </a:p>
      </dgm:t>
    </dgm:pt>
    <dgm:pt modelId="{6D13F00F-41BD-4277-B097-0FD841DE434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>
              <a:hlinkClick xmlns:r="http://schemas.openxmlformats.org/officeDocument/2006/relationships" r:id="rId2"/>
            </a:rPr>
            <a:t>Annual refresher</a:t>
          </a:r>
          <a:r>
            <a:rPr lang="en-US" dirty="0"/>
            <a:t>: A total of 8 continuing education hours</a:t>
          </a:r>
        </a:p>
      </dgm:t>
    </dgm:pt>
    <dgm:pt modelId="{92D534F9-FFC5-4B03-B9E0-34E2037607CC}" type="parTrans" cxnId="{4C20A4BB-7F82-4F16-BEAD-D85D0986D554}">
      <dgm:prSet/>
      <dgm:spPr/>
      <dgm:t>
        <a:bodyPr/>
        <a:lstStyle/>
        <a:p>
          <a:endParaRPr lang="en-US"/>
        </a:p>
      </dgm:t>
    </dgm:pt>
    <dgm:pt modelId="{30462119-37E9-4480-922C-FCCBD301712F}" type="sibTrans" cxnId="{4C20A4BB-7F82-4F16-BEAD-D85D0986D554}">
      <dgm:prSet/>
      <dgm:spPr/>
      <dgm:t>
        <a:bodyPr/>
        <a:lstStyle/>
        <a:p>
          <a:endParaRPr lang="en-US"/>
        </a:p>
      </dgm:t>
    </dgm:pt>
    <dgm:pt modelId="{365AABB3-5E3D-46AB-9EC4-45820C4CE818}" type="pres">
      <dgm:prSet presAssocID="{86876737-4692-4BBB-B165-901C7C1462E9}" presName="root" presStyleCnt="0">
        <dgm:presLayoutVars>
          <dgm:dir/>
          <dgm:resizeHandles val="exact"/>
        </dgm:presLayoutVars>
      </dgm:prSet>
      <dgm:spPr/>
    </dgm:pt>
    <dgm:pt modelId="{8F8A6EBA-000B-4380-8849-B9B3FD595CC5}" type="pres">
      <dgm:prSet presAssocID="{CD0789D3-6B91-49F1-8E8C-952E08B2A98F}" presName="compNode" presStyleCnt="0"/>
      <dgm:spPr/>
    </dgm:pt>
    <dgm:pt modelId="{1B03C036-8BE9-4115-897F-A0B4A494FB29}" type="pres">
      <dgm:prSet presAssocID="{CD0789D3-6B91-49F1-8E8C-952E08B2A98F}" presName="iconRect" presStyleLbl="node1" presStyleIdx="0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4EA14383-1A0C-4976-81BD-343FD5047BC3}" type="pres">
      <dgm:prSet presAssocID="{CD0789D3-6B91-49F1-8E8C-952E08B2A98F}" presName="iconSpace" presStyleCnt="0"/>
      <dgm:spPr/>
    </dgm:pt>
    <dgm:pt modelId="{B9F3FFEE-C851-4CE8-A644-7F5FBAEDD0B0}" type="pres">
      <dgm:prSet presAssocID="{CD0789D3-6B91-49F1-8E8C-952E08B2A98F}" presName="parTx" presStyleLbl="revTx" presStyleIdx="0" presStyleCnt="8" custLinFactNeighborX="12139" custLinFactNeighborY="-12303">
        <dgm:presLayoutVars>
          <dgm:chMax val="0"/>
          <dgm:chPref val="0"/>
        </dgm:presLayoutVars>
      </dgm:prSet>
      <dgm:spPr/>
    </dgm:pt>
    <dgm:pt modelId="{ED758171-82DC-435F-8D4F-0771FCDE3F40}" type="pres">
      <dgm:prSet presAssocID="{CD0789D3-6B91-49F1-8E8C-952E08B2A98F}" presName="txSpace" presStyleCnt="0"/>
      <dgm:spPr/>
    </dgm:pt>
    <dgm:pt modelId="{87205DFD-89BE-4C11-83F3-31C4C859FEC3}" type="pres">
      <dgm:prSet presAssocID="{CD0789D3-6B91-49F1-8E8C-952E08B2A98F}" presName="desTx" presStyleLbl="revTx" presStyleIdx="1" presStyleCnt="8">
        <dgm:presLayoutVars/>
      </dgm:prSet>
      <dgm:spPr/>
    </dgm:pt>
    <dgm:pt modelId="{4CB9592E-60AC-4833-BF18-40D0E4E7FDF9}" type="pres">
      <dgm:prSet presAssocID="{9CD917FB-A1A2-42B7-BF00-4C476951D59D}" presName="sibTrans" presStyleCnt="0"/>
      <dgm:spPr/>
    </dgm:pt>
    <dgm:pt modelId="{42D160E9-A408-4822-A977-E4A978D24E86}" type="pres">
      <dgm:prSet presAssocID="{1C301162-6A63-4428-8320-9328682A239E}" presName="compNode" presStyleCnt="0"/>
      <dgm:spPr/>
    </dgm:pt>
    <dgm:pt modelId="{CC28AB5A-7729-4438-BDE0-7C39D678FEAC}" type="pres">
      <dgm:prSet presAssocID="{1C301162-6A63-4428-8320-9328682A239E}" presName="iconRect" presStyleLbl="node1" presStyleIdx="1" presStyleCnt="4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D9DBAD44-7C16-4471-A964-DC683E77F662}" type="pres">
      <dgm:prSet presAssocID="{1C301162-6A63-4428-8320-9328682A239E}" presName="iconSpace" presStyleCnt="0"/>
      <dgm:spPr/>
    </dgm:pt>
    <dgm:pt modelId="{4721360B-4BC7-4C8F-91EC-35C798670E3A}" type="pres">
      <dgm:prSet presAssocID="{1C301162-6A63-4428-8320-9328682A239E}" presName="parTx" presStyleLbl="revTx" presStyleIdx="2" presStyleCnt="8" custLinFactNeighborX="876" custLinFactNeighborY="-17299">
        <dgm:presLayoutVars>
          <dgm:chMax val="0"/>
          <dgm:chPref val="0"/>
        </dgm:presLayoutVars>
      </dgm:prSet>
      <dgm:spPr/>
    </dgm:pt>
    <dgm:pt modelId="{C5C702B6-6811-48A1-A247-47C5507A4846}" type="pres">
      <dgm:prSet presAssocID="{1C301162-6A63-4428-8320-9328682A239E}" presName="txSpace" presStyleCnt="0"/>
      <dgm:spPr/>
    </dgm:pt>
    <dgm:pt modelId="{6AB22F7A-C8CB-4F7F-98DD-9A1F8D73901A}" type="pres">
      <dgm:prSet presAssocID="{1C301162-6A63-4428-8320-9328682A239E}" presName="desTx" presStyleLbl="revTx" presStyleIdx="3" presStyleCnt="8">
        <dgm:presLayoutVars/>
      </dgm:prSet>
      <dgm:spPr/>
    </dgm:pt>
    <dgm:pt modelId="{D831263E-3672-435C-ACA2-B58D2529F0A4}" type="pres">
      <dgm:prSet presAssocID="{FA3603AE-91B1-4284-9067-AA399E9E0EAA}" presName="sibTrans" presStyleCnt="0"/>
      <dgm:spPr/>
    </dgm:pt>
    <dgm:pt modelId="{A464611A-5D7B-4F0F-937B-E1209A4004D4}" type="pres">
      <dgm:prSet presAssocID="{652932CA-503B-4F08-8F15-A67D0FB2B1AC}" presName="compNode" presStyleCnt="0"/>
      <dgm:spPr/>
    </dgm:pt>
    <dgm:pt modelId="{A4F39741-6430-462B-B3BE-5EB45CA4D9C0}" type="pres">
      <dgm:prSet presAssocID="{652932CA-503B-4F08-8F15-A67D0FB2B1AC}" presName="iconRect" presStyleLbl="node1" presStyleIdx="2" presStyleCnt="4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AF9FFC83-C86F-4C51-9A44-832F117FA55D}" type="pres">
      <dgm:prSet presAssocID="{652932CA-503B-4F08-8F15-A67D0FB2B1AC}" presName="iconSpace" presStyleCnt="0"/>
      <dgm:spPr/>
    </dgm:pt>
    <dgm:pt modelId="{B4B2348D-7F5E-4473-9A17-96D1656CD078}" type="pres">
      <dgm:prSet presAssocID="{652932CA-503B-4F08-8F15-A67D0FB2B1AC}" presName="parTx" presStyleLbl="revTx" presStyleIdx="4" presStyleCnt="8" custLinFactNeighborX="-3116" custLinFactNeighborY="-12303">
        <dgm:presLayoutVars>
          <dgm:chMax val="0"/>
          <dgm:chPref val="0"/>
        </dgm:presLayoutVars>
      </dgm:prSet>
      <dgm:spPr/>
    </dgm:pt>
    <dgm:pt modelId="{D16B49B1-CA4C-40A9-9444-F1B3FED6D180}" type="pres">
      <dgm:prSet presAssocID="{652932CA-503B-4F08-8F15-A67D0FB2B1AC}" presName="txSpace" presStyleCnt="0"/>
      <dgm:spPr/>
    </dgm:pt>
    <dgm:pt modelId="{6BACA05A-570A-407A-A43E-5D5FA6E8EA76}" type="pres">
      <dgm:prSet presAssocID="{652932CA-503B-4F08-8F15-A67D0FB2B1AC}" presName="desTx" presStyleLbl="revTx" presStyleIdx="5" presStyleCnt="8">
        <dgm:presLayoutVars/>
      </dgm:prSet>
      <dgm:spPr/>
    </dgm:pt>
    <dgm:pt modelId="{35A10C33-A339-462B-B6ED-EE1B9EBB1F2A}" type="pres">
      <dgm:prSet presAssocID="{559F0F6E-AD08-4EE6-B135-0962FBE0C1C1}" presName="sibTrans" presStyleCnt="0"/>
      <dgm:spPr/>
    </dgm:pt>
    <dgm:pt modelId="{A54AA069-B16F-4353-A5EF-9A29D3CDC113}" type="pres">
      <dgm:prSet presAssocID="{6D13F00F-41BD-4277-B097-0FD841DE434E}" presName="compNode" presStyleCnt="0"/>
      <dgm:spPr/>
    </dgm:pt>
    <dgm:pt modelId="{B4326092-4CBE-4504-80F9-1D016963306A}" type="pres">
      <dgm:prSet presAssocID="{6D13F00F-41BD-4277-B097-0FD841DE434E}" presName="iconRect" presStyleLbl="node1" presStyleIdx="3" presStyleCnt="4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F4919C65-A483-4476-9A2F-F1ED1B5A216C}" type="pres">
      <dgm:prSet presAssocID="{6D13F00F-41BD-4277-B097-0FD841DE434E}" presName="iconSpace" presStyleCnt="0"/>
      <dgm:spPr/>
    </dgm:pt>
    <dgm:pt modelId="{4A575BCE-F086-4093-8A0F-83AD8560BAEB}" type="pres">
      <dgm:prSet presAssocID="{6D13F00F-41BD-4277-B097-0FD841DE434E}" presName="parTx" presStyleLbl="revTx" presStyleIdx="6" presStyleCnt="8" custLinFactNeighborX="121" custLinFactNeighborY="-17299">
        <dgm:presLayoutVars>
          <dgm:chMax val="0"/>
          <dgm:chPref val="0"/>
        </dgm:presLayoutVars>
      </dgm:prSet>
      <dgm:spPr/>
    </dgm:pt>
    <dgm:pt modelId="{D59AB5E0-5EF6-414A-9CF5-032771B3A354}" type="pres">
      <dgm:prSet presAssocID="{6D13F00F-41BD-4277-B097-0FD841DE434E}" presName="txSpace" presStyleCnt="0"/>
      <dgm:spPr/>
    </dgm:pt>
    <dgm:pt modelId="{E25080D2-AE64-4579-B10F-D3C98BF85F9B}" type="pres">
      <dgm:prSet presAssocID="{6D13F00F-41BD-4277-B097-0FD841DE434E}" presName="desTx" presStyleLbl="revTx" presStyleIdx="7" presStyleCnt="8">
        <dgm:presLayoutVars/>
      </dgm:prSet>
      <dgm:spPr/>
    </dgm:pt>
  </dgm:ptLst>
  <dgm:cxnLst>
    <dgm:cxn modelId="{65D32E16-C027-41DF-AB48-E138B5A96B4B}" type="presOf" srcId="{AE5263B0-B66B-4120-B458-11E3352569B3}" destId="{6AB22F7A-C8CB-4F7F-98DD-9A1F8D73901A}" srcOrd="0" destOrd="1" presId="urn:microsoft.com/office/officeart/2018/5/layout/CenteredIconLabelDescriptionList"/>
    <dgm:cxn modelId="{80E5C61B-C375-4191-877B-99661A33628D}" type="presOf" srcId="{6D13F00F-41BD-4277-B097-0FD841DE434E}" destId="{4A575BCE-F086-4093-8A0F-83AD8560BAEB}" srcOrd="0" destOrd="0" presId="urn:microsoft.com/office/officeart/2018/5/layout/CenteredIconLabelDescriptionList"/>
    <dgm:cxn modelId="{0AEE791C-ACBE-4DDE-A44A-8AF96EF9353F}" srcId="{1C301162-6A63-4428-8320-9328682A239E}" destId="{2633F9D5-BDD5-4B4B-B283-74BCF7E2104E}" srcOrd="4" destOrd="0" parTransId="{B47DD308-17A2-4D12-8A01-96E59CE779BE}" sibTransId="{03E4C9D4-FF47-4283-BDFE-C0D6EFAF4D00}"/>
    <dgm:cxn modelId="{BBDAF120-7C0E-494D-B25E-8EBEF08D61EC}" type="presOf" srcId="{1C301162-6A63-4428-8320-9328682A239E}" destId="{4721360B-4BC7-4C8F-91EC-35C798670E3A}" srcOrd="0" destOrd="0" presId="urn:microsoft.com/office/officeart/2018/5/layout/CenteredIconLabelDescriptionList"/>
    <dgm:cxn modelId="{17A5DC63-BE7D-4C98-9CF7-B5C12D3292F1}" type="presOf" srcId="{2633F9D5-BDD5-4B4B-B283-74BCF7E2104E}" destId="{6AB22F7A-C8CB-4F7F-98DD-9A1F8D73901A}" srcOrd="0" destOrd="4" presId="urn:microsoft.com/office/officeart/2018/5/layout/CenteredIconLabelDescriptionList"/>
    <dgm:cxn modelId="{50832266-011E-4BEA-8890-0776D4A99F13}" type="presOf" srcId="{CD0789D3-6B91-49F1-8E8C-952E08B2A98F}" destId="{B9F3FFEE-C851-4CE8-A644-7F5FBAEDD0B0}" srcOrd="0" destOrd="0" presId="urn:microsoft.com/office/officeart/2018/5/layout/CenteredIconLabelDescriptionList"/>
    <dgm:cxn modelId="{303A064B-3FBC-4CFB-8A28-D999D6C55F3D}" srcId="{86876737-4692-4BBB-B165-901C7C1462E9}" destId="{652932CA-503B-4F08-8F15-A67D0FB2B1AC}" srcOrd="2" destOrd="0" parTransId="{18BEBFC5-B468-4A0C-B45A-5C1327697911}" sibTransId="{559F0F6E-AD08-4EE6-B135-0962FBE0C1C1}"/>
    <dgm:cxn modelId="{EAA4E582-23AD-4DBB-8F32-F9C265078C0C}" srcId="{1C301162-6A63-4428-8320-9328682A239E}" destId="{AE5263B0-B66B-4120-B458-11E3352569B3}" srcOrd="1" destOrd="0" parTransId="{BB47B0E0-1471-4AB2-BC3A-C9B4E6871A2C}" sibTransId="{011C6285-6A72-482A-8A6E-A93196DFA33F}"/>
    <dgm:cxn modelId="{5901EE8E-A979-46C4-8188-4B3CB99D35B8}" srcId="{86876737-4692-4BBB-B165-901C7C1462E9}" destId="{CD0789D3-6B91-49F1-8E8C-952E08B2A98F}" srcOrd="0" destOrd="0" parTransId="{14A6FDFA-4A6A-431B-82FF-90D7BCF48CBD}" sibTransId="{9CD917FB-A1A2-42B7-BF00-4C476951D59D}"/>
    <dgm:cxn modelId="{D473889C-0531-48EE-8D0B-C9410ABC15C4}" type="presOf" srcId="{86876737-4692-4BBB-B165-901C7C1462E9}" destId="{365AABB3-5E3D-46AB-9EC4-45820C4CE818}" srcOrd="0" destOrd="0" presId="urn:microsoft.com/office/officeart/2018/5/layout/CenteredIconLabelDescriptionList"/>
    <dgm:cxn modelId="{B565199E-90F5-4C57-B412-38A29DDC2D6D}" type="presOf" srcId="{91309806-B4B2-4ADC-A065-4C427894880C}" destId="{6AB22F7A-C8CB-4F7F-98DD-9A1F8D73901A}" srcOrd="0" destOrd="6" presId="urn:microsoft.com/office/officeart/2018/5/layout/CenteredIconLabelDescriptionList"/>
    <dgm:cxn modelId="{25A80AA1-DF2B-42FF-B0B5-9821BE68D11A}" type="presOf" srcId="{2CB1483B-29EA-4139-B5CB-28F2A94FE290}" destId="{6AB22F7A-C8CB-4F7F-98DD-9A1F8D73901A}" srcOrd="0" destOrd="2" presId="urn:microsoft.com/office/officeart/2018/5/layout/CenteredIconLabelDescriptionList"/>
    <dgm:cxn modelId="{D8C8CDAE-4A53-426D-8633-559E38657DF9}" type="presOf" srcId="{90980EA5-77BA-4B96-AA63-759050B689F3}" destId="{6AB22F7A-C8CB-4F7F-98DD-9A1F8D73901A}" srcOrd="0" destOrd="0" presId="urn:microsoft.com/office/officeart/2018/5/layout/CenteredIconLabelDescriptionList"/>
    <dgm:cxn modelId="{7F9470AF-79E8-42C7-A8B0-37ACC53071A2}" type="presOf" srcId="{013EB43B-625F-44FF-BC2C-C01469080FCD}" destId="{6AB22F7A-C8CB-4F7F-98DD-9A1F8D73901A}" srcOrd="0" destOrd="5" presId="urn:microsoft.com/office/officeart/2018/5/layout/CenteredIconLabelDescriptionList"/>
    <dgm:cxn modelId="{4C20A4BB-7F82-4F16-BEAD-D85D0986D554}" srcId="{86876737-4692-4BBB-B165-901C7C1462E9}" destId="{6D13F00F-41BD-4277-B097-0FD841DE434E}" srcOrd="3" destOrd="0" parTransId="{92D534F9-FFC5-4B03-B9E0-34E2037607CC}" sibTransId="{30462119-37E9-4480-922C-FCCBD301712F}"/>
    <dgm:cxn modelId="{4D6B91BC-AF0D-42DC-96A1-A71EAA240C23}" srcId="{1C301162-6A63-4428-8320-9328682A239E}" destId="{90980EA5-77BA-4B96-AA63-759050B689F3}" srcOrd="0" destOrd="0" parTransId="{44842743-CD4D-4C0B-A9F7-3F5F7104B220}" sibTransId="{03053546-09C5-4F99-9F68-16DACE729827}"/>
    <dgm:cxn modelId="{62FBC5CC-8736-4837-A479-AC785E7B3960}" type="presOf" srcId="{18A5F545-187F-4AE1-A7C4-C8AD93A5F28C}" destId="{6AB22F7A-C8CB-4F7F-98DD-9A1F8D73901A}" srcOrd="0" destOrd="3" presId="urn:microsoft.com/office/officeart/2018/5/layout/CenteredIconLabelDescriptionList"/>
    <dgm:cxn modelId="{DB4BBCE1-8210-41D1-8DC2-44579E8B93EB}" type="presOf" srcId="{652932CA-503B-4F08-8F15-A67D0FB2B1AC}" destId="{B4B2348D-7F5E-4473-9A17-96D1656CD078}" srcOrd="0" destOrd="0" presId="urn:microsoft.com/office/officeart/2018/5/layout/CenteredIconLabelDescriptionList"/>
    <dgm:cxn modelId="{0163D1E3-789F-42BB-8FD3-AC5E53500FCD}" srcId="{1C301162-6A63-4428-8320-9328682A239E}" destId="{013EB43B-625F-44FF-BC2C-C01469080FCD}" srcOrd="5" destOrd="0" parTransId="{9C223595-B897-4D96-8D48-296CC9E60FD1}" sibTransId="{3E348344-16E8-436A-9A5E-97D390DCEE13}"/>
    <dgm:cxn modelId="{96E9B3E9-14D5-4889-9628-FB4F2066D206}" srcId="{86876737-4692-4BBB-B165-901C7C1462E9}" destId="{1C301162-6A63-4428-8320-9328682A239E}" srcOrd="1" destOrd="0" parTransId="{343C3D60-83AD-4FC7-9A81-088F4D54A8F1}" sibTransId="{FA3603AE-91B1-4284-9067-AA399E9E0EAA}"/>
    <dgm:cxn modelId="{D57F28EE-EB24-42F6-956F-E2AE8EABA748}" srcId="{1C301162-6A63-4428-8320-9328682A239E}" destId="{2CB1483B-29EA-4139-B5CB-28F2A94FE290}" srcOrd="2" destOrd="0" parTransId="{51EB8D33-CB7C-4B44-A601-15C291991618}" sibTransId="{AB3DD1F8-42BC-4134-822C-11E12478D89F}"/>
    <dgm:cxn modelId="{BF4200F0-32A5-4247-9BE1-7DD277DEDADC}" srcId="{1C301162-6A63-4428-8320-9328682A239E}" destId="{18A5F545-187F-4AE1-A7C4-C8AD93A5F28C}" srcOrd="3" destOrd="0" parTransId="{D9F6B46B-45DC-47F1-ACDB-E74BB34E72BD}" sibTransId="{1106136D-520C-4A4C-9440-A49E104F062D}"/>
    <dgm:cxn modelId="{6428DCF4-1213-4B59-B7D7-EA5836471CD3}" srcId="{1C301162-6A63-4428-8320-9328682A239E}" destId="{91309806-B4B2-4ADC-A065-4C427894880C}" srcOrd="6" destOrd="0" parTransId="{51047817-C026-4E61-BF7A-C7D3DE313C8D}" sibTransId="{90EBCA7D-CCC4-4A11-9EC2-6F8A38F9B4CB}"/>
    <dgm:cxn modelId="{FCCA1AAA-BC6D-4866-B290-5DFAE22695D8}" type="presParOf" srcId="{365AABB3-5E3D-46AB-9EC4-45820C4CE818}" destId="{8F8A6EBA-000B-4380-8849-B9B3FD595CC5}" srcOrd="0" destOrd="0" presId="urn:microsoft.com/office/officeart/2018/5/layout/CenteredIconLabelDescriptionList"/>
    <dgm:cxn modelId="{D22180AA-A416-4AAB-A5AB-7046C7441919}" type="presParOf" srcId="{8F8A6EBA-000B-4380-8849-B9B3FD595CC5}" destId="{1B03C036-8BE9-4115-897F-A0B4A494FB29}" srcOrd="0" destOrd="0" presId="urn:microsoft.com/office/officeart/2018/5/layout/CenteredIconLabelDescriptionList"/>
    <dgm:cxn modelId="{1D8B51D3-E752-4A11-B555-EA2D30B58931}" type="presParOf" srcId="{8F8A6EBA-000B-4380-8849-B9B3FD595CC5}" destId="{4EA14383-1A0C-4976-81BD-343FD5047BC3}" srcOrd="1" destOrd="0" presId="urn:microsoft.com/office/officeart/2018/5/layout/CenteredIconLabelDescriptionList"/>
    <dgm:cxn modelId="{13D3C64C-2F44-4E94-8B20-F3F85E1BD17B}" type="presParOf" srcId="{8F8A6EBA-000B-4380-8849-B9B3FD595CC5}" destId="{B9F3FFEE-C851-4CE8-A644-7F5FBAEDD0B0}" srcOrd="2" destOrd="0" presId="urn:microsoft.com/office/officeart/2018/5/layout/CenteredIconLabelDescriptionList"/>
    <dgm:cxn modelId="{3F7F7327-03F8-4DA3-A41D-99875C7C6CBC}" type="presParOf" srcId="{8F8A6EBA-000B-4380-8849-B9B3FD595CC5}" destId="{ED758171-82DC-435F-8D4F-0771FCDE3F40}" srcOrd="3" destOrd="0" presId="urn:microsoft.com/office/officeart/2018/5/layout/CenteredIconLabelDescriptionList"/>
    <dgm:cxn modelId="{5ACBAD71-F1FC-4637-BEC6-D96240A3D8E8}" type="presParOf" srcId="{8F8A6EBA-000B-4380-8849-B9B3FD595CC5}" destId="{87205DFD-89BE-4C11-83F3-31C4C859FEC3}" srcOrd="4" destOrd="0" presId="urn:microsoft.com/office/officeart/2018/5/layout/CenteredIconLabelDescriptionList"/>
    <dgm:cxn modelId="{71EF257D-F7C3-4D18-88A8-FBD1D4230470}" type="presParOf" srcId="{365AABB3-5E3D-46AB-9EC4-45820C4CE818}" destId="{4CB9592E-60AC-4833-BF18-40D0E4E7FDF9}" srcOrd="1" destOrd="0" presId="urn:microsoft.com/office/officeart/2018/5/layout/CenteredIconLabelDescriptionList"/>
    <dgm:cxn modelId="{458C9E59-C86A-4945-9754-88B1C37C1831}" type="presParOf" srcId="{365AABB3-5E3D-46AB-9EC4-45820C4CE818}" destId="{42D160E9-A408-4822-A977-E4A978D24E86}" srcOrd="2" destOrd="0" presId="urn:microsoft.com/office/officeart/2018/5/layout/CenteredIconLabelDescriptionList"/>
    <dgm:cxn modelId="{CF20899F-5C76-47E2-BFD3-CCAE283BE2DB}" type="presParOf" srcId="{42D160E9-A408-4822-A977-E4A978D24E86}" destId="{CC28AB5A-7729-4438-BDE0-7C39D678FEAC}" srcOrd="0" destOrd="0" presId="urn:microsoft.com/office/officeart/2018/5/layout/CenteredIconLabelDescriptionList"/>
    <dgm:cxn modelId="{29448ABD-751B-4487-B852-F876D0781DF0}" type="presParOf" srcId="{42D160E9-A408-4822-A977-E4A978D24E86}" destId="{D9DBAD44-7C16-4471-A964-DC683E77F662}" srcOrd="1" destOrd="0" presId="urn:microsoft.com/office/officeart/2018/5/layout/CenteredIconLabelDescriptionList"/>
    <dgm:cxn modelId="{C9163E37-640E-4BAA-8546-50CAB33BA21D}" type="presParOf" srcId="{42D160E9-A408-4822-A977-E4A978D24E86}" destId="{4721360B-4BC7-4C8F-91EC-35C798670E3A}" srcOrd="2" destOrd="0" presId="urn:microsoft.com/office/officeart/2018/5/layout/CenteredIconLabelDescriptionList"/>
    <dgm:cxn modelId="{C735FF5A-B635-4B41-940F-395BE973C10A}" type="presParOf" srcId="{42D160E9-A408-4822-A977-E4A978D24E86}" destId="{C5C702B6-6811-48A1-A247-47C5507A4846}" srcOrd="3" destOrd="0" presId="urn:microsoft.com/office/officeart/2018/5/layout/CenteredIconLabelDescriptionList"/>
    <dgm:cxn modelId="{8226170F-B88D-46A5-9971-9DE455D3A31D}" type="presParOf" srcId="{42D160E9-A408-4822-A977-E4A978D24E86}" destId="{6AB22F7A-C8CB-4F7F-98DD-9A1F8D73901A}" srcOrd="4" destOrd="0" presId="urn:microsoft.com/office/officeart/2018/5/layout/CenteredIconLabelDescriptionList"/>
    <dgm:cxn modelId="{0F8ECA5A-681E-4FC6-B178-C4B0675DACE0}" type="presParOf" srcId="{365AABB3-5E3D-46AB-9EC4-45820C4CE818}" destId="{D831263E-3672-435C-ACA2-B58D2529F0A4}" srcOrd="3" destOrd="0" presId="urn:microsoft.com/office/officeart/2018/5/layout/CenteredIconLabelDescriptionList"/>
    <dgm:cxn modelId="{9BDF5E08-BEA7-4508-BDCD-0345E226C5EC}" type="presParOf" srcId="{365AABB3-5E3D-46AB-9EC4-45820C4CE818}" destId="{A464611A-5D7B-4F0F-937B-E1209A4004D4}" srcOrd="4" destOrd="0" presId="urn:microsoft.com/office/officeart/2018/5/layout/CenteredIconLabelDescriptionList"/>
    <dgm:cxn modelId="{FB403443-EC51-4B12-A665-FE081C1CA3D1}" type="presParOf" srcId="{A464611A-5D7B-4F0F-937B-E1209A4004D4}" destId="{A4F39741-6430-462B-B3BE-5EB45CA4D9C0}" srcOrd="0" destOrd="0" presId="urn:microsoft.com/office/officeart/2018/5/layout/CenteredIconLabelDescriptionList"/>
    <dgm:cxn modelId="{A812A47D-AA67-462B-9274-653C064D186F}" type="presParOf" srcId="{A464611A-5D7B-4F0F-937B-E1209A4004D4}" destId="{AF9FFC83-C86F-4C51-9A44-832F117FA55D}" srcOrd="1" destOrd="0" presId="urn:microsoft.com/office/officeart/2018/5/layout/CenteredIconLabelDescriptionList"/>
    <dgm:cxn modelId="{7516DF71-066D-4589-BF0A-AC1AC7CE9923}" type="presParOf" srcId="{A464611A-5D7B-4F0F-937B-E1209A4004D4}" destId="{B4B2348D-7F5E-4473-9A17-96D1656CD078}" srcOrd="2" destOrd="0" presId="urn:microsoft.com/office/officeart/2018/5/layout/CenteredIconLabelDescriptionList"/>
    <dgm:cxn modelId="{E884BE13-4DBF-4A14-A1EC-41A28AF5DB5A}" type="presParOf" srcId="{A464611A-5D7B-4F0F-937B-E1209A4004D4}" destId="{D16B49B1-CA4C-40A9-9444-F1B3FED6D180}" srcOrd="3" destOrd="0" presId="urn:microsoft.com/office/officeart/2018/5/layout/CenteredIconLabelDescriptionList"/>
    <dgm:cxn modelId="{15D5047E-158F-4144-9FBB-A9CBAC5DFA6B}" type="presParOf" srcId="{A464611A-5D7B-4F0F-937B-E1209A4004D4}" destId="{6BACA05A-570A-407A-A43E-5D5FA6E8EA76}" srcOrd="4" destOrd="0" presId="urn:microsoft.com/office/officeart/2018/5/layout/CenteredIconLabelDescriptionList"/>
    <dgm:cxn modelId="{4F237C78-102C-45D0-8CA1-E9013A4E378B}" type="presParOf" srcId="{365AABB3-5E3D-46AB-9EC4-45820C4CE818}" destId="{35A10C33-A339-462B-B6ED-EE1B9EBB1F2A}" srcOrd="5" destOrd="0" presId="urn:microsoft.com/office/officeart/2018/5/layout/CenteredIconLabelDescriptionList"/>
    <dgm:cxn modelId="{7A9D3C00-AF1C-433F-9466-69A1EA70DB72}" type="presParOf" srcId="{365AABB3-5E3D-46AB-9EC4-45820C4CE818}" destId="{A54AA069-B16F-4353-A5EF-9A29D3CDC113}" srcOrd="6" destOrd="0" presId="urn:microsoft.com/office/officeart/2018/5/layout/CenteredIconLabelDescriptionList"/>
    <dgm:cxn modelId="{DF197233-34FA-4EF1-B25D-51E0F55B4E4D}" type="presParOf" srcId="{A54AA069-B16F-4353-A5EF-9A29D3CDC113}" destId="{B4326092-4CBE-4504-80F9-1D016963306A}" srcOrd="0" destOrd="0" presId="urn:microsoft.com/office/officeart/2018/5/layout/CenteredIconLabelDescriptionList"/>
    <dgm:cxn modelId="{C40C2F8C-AE36-41B1-AEF9-E591736F13E1}" type="presParOf" srcId="{A54AA069-B16F-4353-A5EF-9A29D3CDC113}" destId="{F4919C65-A483-4476-9A2F-F1ED1B5A216C}" srcOrd="1" destOrd="0" presId="urn:microsoft.com/office/officeart/2018/5/layout/CenteredIconLabelDescriptionList"/>
    <dgm:cxn modelId="{A368E519-DD6C-499B-B675-1FCCE698E02F}" type="presParOf" srcId="{A54AA069-B16F-4353-A5EF-9A29D3CDC113}" destId="{4A575BCE-F086-4093-8A0F-83AD8560BAEB}" srcOrd="2" destOrd="0" presId="urn:microsoft.com/office/officeart/2018/5/layout/CenteredIconLabelDescriptionList"/>
    <dgm:cxn modelId="{7C163D5A-B50E-4A1B-A018-066174F4260F}" type="presParOf" srcId="{A54AA069-B16F-4353-A5EF-9A29D3CDC113}" destId="{D59AB5E0-5EF6-414A-9CF5-032771B3A354}" srcOrd="3" destOrd="0" presId="urn:microsoft.com/office/officeart/2018/5/layout/CenteredIconLabelDescriptionList"/>
    <dgm:cxn modelId="{11B23AFD-EDC5-4F67-B0C6-3AC237A5DD70}" type="presParOf" srcId="{A54AA069-B16F-4353-A5EF-9A29D3CDC113}" destId="{E25080D2-AE64-4579-B10F-D3C98BF85F9B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876737-4692-4BBB-B165-901C7C1462E9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0789D3-6B91-49F1-8E8C-952E08B2A98F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>
              <a:hlinkClick xmlns:r="http://schemas.openxmlformats.org/officeDocument/2006/relationships" r:id="rId1"/>
            </a:rPr>
            <a:t>CRO</a:t>
          </a:r>
          <a:r>
            <a:rPr lang="en-US"/>
            <a:t>: Documents are collected from Orientation. </a:t>
          </a:r>
        </a:p>
      </dgm:t>
    </dgm:pt>
    <dgm:pt modelId="{14A6FDFA-4A6A-431B-82FF-90D7BCF48CBD}" type="parTrans" cxnId="{5901EE8E-A979-46C4-8188-4B3CB99D35B8}">
      <dgm:prSet/>
      <dgm:spPr/>
      <dgm:t>
        <a:bodyPr/>
        <a:lstStyle/>
        <a:p>
          <a:endParaRPr lang="en-US"/>
        </a:p>
      </dgm:t>
    </dgm:pt>
    <dgm:pt modelId="{9CD917FB-A1A2-42B7-BF00-4C476951D59D}" type="sibTrans" cxnId="{5901EE8E-A979-46C4-8188-4B3CB99D35B8}">
      <dgm:prSet/>
      <dgm:spPr/>
      <dgm:t>
        <a:bodyPr/>
        <a:lstStyle/>
        <a:p>
          <a:endParaRPr lang="en-US"/>
        </a:p>
      </dgm:t>
    </dgm:pt>
    <dgm:pt modelId="{652932CA-503B-4F08-8F15-A67D0FB2B1A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Systems: To receive </a:t>
          </a:r>
          <a:r>
            <a:rPr lang="en-US">
              <a:hlinkClick xmlns:r="http://schemas.openxmlformats.org/officeDocument/2006/relationships" r:id="rId2"/>
            </a:rPr>
            <a:t>Epic</a:t>
          </a:r>
          <a:r>
            <a:rPr lang="en-US"/>
            <a:t> access and entry to any hospital facilities</a:t>
          </a:r>
        </a:p>
      </dgm:t>
    </dgm:pt>
    <dgm:pt modelId="{18BEBFC5-B468-4A0C-B45A-5C1327697911}" type="parTrans" cxnId="{303A064B-3FBC-4CFB-8A28-D999D6C55F3D}">
      <dgm:prSet/>
      <dgm:spPr/>
      <dgm:t>
        <a:bodyPr/>
        <a:lstStyle/>
        <a:p>
          <a:endParaRPr lang="en-US"/>
        </a:p>
      </dgm:t>
    </dgm:pt>
    <dgm:pt modelId="{559F0F6E-AD08-4EE6-B135-0962FBE0C1C1}" type="sibTrans" cxnId="{303A064B-3FBC-4CFB-8A28-D999D6C55F3D}">
      <dgm:prSet/>
      <dgm:spPr/>
      <dgm:t>
        <a:bodyPr/>
        <a:lstStyle/>
        <a:p>
          <a:endParaRPr lang="en-US"/>
        </a:p>
      </dgm:t>
    </dgm:pt>
    <dgm:pt modelId="{6D13F00F-41BD-4277-B097-0FD841DE434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Annual certification renewal per EHC </a:t>
          </a:r>
          <a:r>
            <a:rPr lang="en-US">
              <a:hlinkClick xmlns:r="http://schemas.openxmlformats.org/officeDocument/2006/relationships" r:id="rId3"/>
            </a:rPr>
            <a:t>policy</a:t>
          </a:r>
          <a:r>
            <a:rPr lang="en-US"/>
            <a:t>.</a:t>
          </a:r>
        </a:p>
      </dgm:t>
    </dgm:pt>
    <dgm:pt modelId="{92D534F9-FFC5-4B03-B9E0-34E2037607CC}" type="parTrans" cxnId="{4C20A4BB-7F82-4F16-BEAD-D85D0986D554}">
      <dgm:prSet/>
      <dgm:spPr/>
      <dgm:t>
        <a:bodyPr/>
        <a:lstStyle/>
        <a:p>
          <a:endParaRPr lang="en-US"/>
        </a:p>
      </dgm:t>
    </dgm:pt>
    <dgm:pt modelId="{30462119-37E9-4480-922C-FCCBD301712F}" type="sibTrans" cxnId="{4C20A4BB-7F82-4F16-BEAD-D85D0986D554}">
      <dgm:prSet/>
      <dgm:spPr/>
      <dgm:t>
        <a:bodyPr/>
        <a:lstStyle/>
        <a:p>
          <a:endParaRPr lang="en-US"/>
        </a:p>
      </dgm:t>
    </dgm:pt>
    <dgm:pt modelId="{365AABB3-5E3D-46AB-9EC4-45820C4CE818}" type="pres">
      <dgm:prSet presAssocID="{86876737-4692-4BBB-B165-901C7C1462E9}" presName="root" presStyleCnt="0">
        <dgm:presLayoutVars>
          <dgm:dir/>
          <dgm:resizeHandles val="exact"/>
        </dgm:presLayoutVars>
      </dgm:prSet>
      <dgm:spPr/>
    </dgm:pt>
    <dgm:pt modelId="{8F8A6EBA-000B-4380-8849-B9B3FD595CC5}" type="pres">
      <dgm:prSet presAssocID="{CD0789D3-6B91-49F1-8E8C-952E08B2A98F}" presName="compNode" presStyleCnt="0"/>
      <dgm:spPr/>
    </dgm:pt>
    <dgm:pt modelId="{1B03C036-8BE9-4115-897F-A0B4A494FB29}" type="pres">
      <dgm:prSet presAssocID="{CD0789D3-6B91-49F1-8E8C-952E08B2A98F}" presName="iconRect" presStyleLbl="node1" presStyleIdx="0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4EA14383-1A0C-4976-81BD-343FD5047BC3}" type="pres">
      <dgm:prSet presAssocID="{CD0789D3-6B91-49F1-8E8C-952E08B2A98F}" presName="iconSpace" presStyleCnt="0"/>
      <dgm:spPr/>
    </dgm:pt>
    <dgm:pt modelId="{B9F3FFEE-C851-4CE8-A644-7F5FBAEDD0B0}" type="pres">
      <dgm:prSet presAssocID="{CD0789D3-6B91-49F1-8E8C-952E08B2A98F}" presName="parTx" presStyleLbl="revTx" presStyleIdx="0" presStyleCnt="6" custLinFactNeighborX="12139" custLinFactNeighborY="-12303">
        <dgm:presLayoutVars>
          <dgm:chMax val="0"/>
          <dgm:chPref val="0"/>
        </dgm:presLayoutVars>
      </dgm:prSet>
      <dgm:spPr/>
    </dgm:pt>
    <dgm:pt modelId="{ED758171-82DC-435F-8D4F-0771FCDE3F40}" type="pres">
      <dgm:prSet presAssocID="{CD0789D3-6B91-49F1-8E8C-952E08B2A98F}" presName="txSpace" presStyleCnt="0"/>
      <dgm:spPr/>
    </dgm:pt>
    <dgm:pt modelId="{87205DFD-89BE-4C11-83F3-31C4C859FEC3}" type="pres">
      <dgm:prSet presAssocID="{CD0789D3-6B91-49F1-8E8C-952E08B2A98F}" presName="desTx" presStyleLbl="revTx" presStyleIdx="1" presStyleCnt="6">
        <dgm:presLayoutVars/>
      </dgm:prSet>
      <dgm:spPr/>
    </dgm:pt>
    <dgm:pt modelId="{4CB9592E-60AC-4833-BF18-40D0E4E7FDF9}" type="pres">
      <dgm:prSet presAssocID="{9CD917FB-A1A2-42B7-BF00-4C476951D59D}" presName="sibTrans" presStyleCnt="0"/>
      <dgm:spPr/>
    </dgm:pt>
    <dgm:pt modelId="{A464611A-5D7B-4F0F-937B-E1209A4004D4}" type="pres">
      <dgm:prSet presAssocID="{652932CA-503B-4F08-8F15-A67D0FB2B1AC}" presName="compNode" presStyleCnt="0"/>
      <dgm:spPr/>
    </dgm:pt>
    <dgm:pt modelId="{A4F39741-6430-462B-B3BE-5EB45CA4D9C0}" type="pres">
      <dgm:prSet presAssocID="{652932CA-503B-4F08-8F15-A67D0FB2B1AC}" presName="iconRect" presStyleLbl="node1" presStyleIdx="1" presStyleCnt="3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AF9FFC83-C86F-4C51-9A44-832F117FA55D}" type="pres">
      <dgm:prSet presAssocID="{652932CA-503B-4F08-8F15-A67D0FB2B1AC}" presName="iconSpace" presStyleCnt="0"/>
      <dgm:spPr/>
    </dgm:pt>
    <dgm:pt modelId="{B4B2348D-7F5E-4473-9A17-96D1656CD078}" type="pres">
      <dgm:prSet presAssocID="{652932CA-503B-4F08-8F15-A67D0FB2B1AC}" presName="parTx" presStyleLbl="revTx" presStyleIdx="2" presStyleCnt="6" custLinFactNeighborX="-3116" custLinFactNeighborY="-12303">
        <dgm:presLayoutVars>
          <dgm:chMax val="0"/>
          <dgm:chPref val="0"/>
        </dgm:presLayoutVars>
      </dgm:prSet>
      <dgm:spPr/>
    </dgm:pt>
    <dgm:pt modelId="{D16B49B1-CA4C-40A9-9444-F1B3FED6D180}" type="pres">
      <dgm:prSet presAssocID="{652932CA-503B-4F08-8F15-A67D0FB2B1AC}" presName="txSpace" presStyleCnt="0"/>
      <dgm:spPr/>
    </dgm:pt>
    <dgm:pt modelId="{6BACA05A-570A-407A-A43E-5D5FA6E8EA76}" type="pres">
      <dgm:prSet presAssocID="{652932CA-503B-4F08-8F15-A67D0FB2B1AC}" presName="desTx" presStyleLbl="revTx" presStyleIdx="3" presStyleCnt="6">
        <dgm:presLayoutVars/>
      </dgm:prSet>
      <dgm:spPr/>
    </dgm:pt>
    <dgm:pt modelId="{35A10C33-A339-462B-B6ED-EE1B9EBB1F2A}" type="pres">
      <dgm:prSet presAssocID="{559F0F6E-AD08-4EE6-B135-0962FBE0C1C1}" presName="sibTrans" presStyleCnt="0"/>
      <dgm:spPr/>
    </dgm:pt>
    <dgm:pt modelId="{A54AA069-B16F-4353-A5EF-9A29D3CDC113}" type="pres">
      <dgm:prSet presAssocID="{6D13F00F-41BD-4277-B097-0FD841DE434E}" presName="compNode" presStyleCnt="0"/>
      <dgm:spPr/>
    </dgm:pt>
    <dgm:pt modelId="{B4326092-4CBE-4504-80F9-1D016963306A}" type="pres">
      <dgm:prSet presAssocID="{6D13F00F-41BD-4277-B097-0FD841DE434E}" presName="iconRect" presStyleLbl="node1" presStyleIdx="2" presStyleCnt="3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F4919C65-A483-4476-9A2F-F1ED1B5A216C}" type="pres">
      <dgm:prSet presAssocID="{6D13F00F-41BD-4277-B097-0FD841DE434E}" presName="iconSpace" presStyleCnt="0"/>
      <dgm:spPr/>
    </dgm:pt>
    <dgm:pt modelId="{4A575BCE-F086-4093-8A0F-83AD8560BAEB}" type="pres">
      <dgm:prSet presAssocID="{6D13F00F-41BD-4277-B097-0FD841DE434E}" presName="parTx" presStyleLbl="revTx" presStyleIdx="4" presStyleCnt="6" custLinFactNeighborX="121" custLinFactNeighborY="-17299">
        <dgm:presLayoutVars>
          <dgm:chMax val="0"/>
          <dgm:chPref val="0"/>
        </dgm:presLayoutVars>
      </dgm:prSet>
      <dgm:spPr/>
    </dgm:pt>
    <dgm:pt modelId="{D59AB5E0-5EF6-414A-9CF5-032771B3A354}" type="pres">
      <dgm:prSet presAssocID="{6D13F00F-41BD-4277-B097-0FD841DE434E}" presName="txSpace" presStyleCnt="0"/>
      <dgm:spPr/>
    </dgm:pt>
    <dgm:pt modelId="{E25080D2-AE64-4579-B10F-D3C98BF85F9B}" type="pres">
      <dgm:prSet presAssocID="{6D13F00F-41BD-4277-B097-0FD841DE434E}" presName="desTx" presStyleLbl="revTx" presStyleIdx="5" presStyleCnt="6">
        <dgm:presLayoutVars/>
      </dgm:prSet>
      <dgm:spPr/>
    </dgm:pt>
  </dgm:ptLst>
  <dgm:cxnLst>
    <dgm:cxn modelId="{80E5C61B-C375-4191-877B-99661A33628D}" type="presOf" srcId="{6D13F00F-41BD-4277-B097-0FD841DE434E}" destId="{4A575BCE-F086-4093-8A0F-83AD8560BAEB}" srcOrd="0" destOrd="0" presId="urn:microsoft.com/office/officeart/2018/5/layout/CenteredIconLabelDescriptionList"/>
    <dgm:cxn modelId="{50832266-011E-4BEA-8890-0776D4A99F13}" type="presOf" srcId="{CD0789D3-6B91-49F1-8E8C-952E08B2A98F}" destId="{B9F3FFEE-C851-4CE8-A644-7F5FBAEDD0B0}" srcOrd="0" destOrd="0" presId="urn:microsoft.com/office/officeart/2018/5/layout/CenteredIconLabelDescriptionList"/>
    <dgm:cxn modelId="{303A064B-3FBC-4CFB-8A28-D999D6C55F3D}" srcId="{86876737-4692-4BBB-B165-901C7C1462E9}" destId="{652932CA-503B-4F08-8F15-A67D0FB2B1AC}" srcOrd="1" destOrd="0" parTransId="{18BEBFC5-B468-4A0C-B45A-5C1327697911}" sibTransId="{559F0F6E-AD08-4EE6-B135-0962FBE0C1C1}"/>
    <dgm:cxn modelId="{5901EE8E-A979-46C4-8188-4B3CB99D35B8}" srcId="{86876737-4692-4BBB-B165-901C7C1462E9}" destId="{CD0789D3-6B91-49F1-8E8C-952E08B2A98F}" srcOrd="0" destOrd="0" parTransId="{14A6FDFA-4A6A-431B-82FF-90D7BCF48CBD}" sibTransId="{9CD917FB-A1A2-42B7-BF00-4C476951D59D}"/>
    <dgm:cxn modelId="{D473889C-0531-48EE-8D0B-C9410ABC15C4}" type="presOf" srcId="{86876737-4692-4BBB-B165-901C7C1462E9}" destId="{365AABB3-5E3D-46AB-9EC4-45820C4CE818}" srcOrd="0" destOrd="0" presId="urn:microsoft.com/office/officeart/2018/5/layout/CenteredIconLabelDescriptionList"/>
    <dgm:cxn modelId="{4C20A4BB-7F82-4F16-BEAD-D85D0986D554}" srcId="{86876737-4692-4BBB-B165-901C7C1462E9}" destId="{6D13F00F-41BD-4277-B097-0FD841DE434E}" srcOrd="2" destOrd="0" parTransId="{92D534F9-FFC5-4B03-B9E0-34E2037607CC}" sibTransId="{30462119-37E9-4480-922C-FCCBD301712F}"/>
    <dgm:cxn modelId="{DB4BBCE1-8210-41D1-8DC2-44579E8B93EB}" type="presOf" srcId="{652932CA-503B-4F08-8F15-A67D0FB2B1AC}" destId="{B4B2348D-7F5E-4473-9A17-96D1656CD078}" srcOrd="0" destOrd="0" presId="urn:microsoft.com/office/officeart/2018/5/layout/CenteredIconLabelDescriptionList"/>
    <dgm:cxn modelId="{FCCA1AAA-BC6D-4866-B290-5DFAE22695D8}" type="presParOf" srcId="{365AABB3-5E3D-46AB-9EC4-45820C4CE818}" destId="{8F8A6EBA-000B-4380-8849-B9B3FD595CC5}" srcOrd="0" destOrd="0" presId="urn:microsoft.com/office/officeart/2018/5/layout/CenteredIconLabelDescriptionList"/>
    <dgm:cxn modelId="{D22180AA-A416-4AAB-A5AB-7046C7441919}" type="presParOf" srcId="{8F8A6EBA-000B-4380-8849-B9B3FD595CC5}" destId="{1B03C036-8BE9-4115-897F-A0B4A494FB29}" srcOrd="0" destOrd="0" presId="urn:microsoft.com/office/officeart/2018/5/layout/CenteredIconLabelDescriptionList"/>
    <dgm:cxn modelId="{1D8B51D3-E752-4A11-B555-EA2D30B58931}" type="presParOf" srcId="{8F8A6EBA-000B-4380-8849-B9B3FD595CC5}" destId="{4EA14383-1A0C-4976-81BD-343FD5047BC3}" srcOrd="1" destOrd="0" presId="urn:microsoft.com/office/officeart/2018/5/layout/CenteredIconLabelDescriptionList"/>
    <dgm:cxn modelId="{13D3C64C-2F44-4E94-8B20-F3F85E1BD17B}" type="presParOf" srcId="{8F8A6EBA-000B-4380-8849-B9B3FD595CC5}" destId="{B9F3FFEE-C851-4CE8-A644-7F5FBAEDD0B0}" srcOrd="2" destOrd="0" presId="urn:microsoft.com/office/officeart/2018/5/layout/CenteredIconLabelDescriptionList"/>
    <dgm:cxn modelId="{3F7F7327-03F8-4DA3-A41D-99875C7C6CBC}" type="presParOf" srcId="{8F8A6EBA-000B-4380-8849-B9B3FD595CC5}" destId="{ED758171-82DC-435F-8D4F-0771FCDE3F40}" srcOrd="3" destOrd="0" presId="urn:microsoft.com/office/officeart/2018/5/layout/CenteredIconLabelDescriptionList"/>
    <dgm:cxn modelId="{5ACBAD71-F1FC-4637-BEC6-D96240A3D8E8}" type="presParOf" srcId="{8F8A6EBA-000B-4380-8849-B9B3FD595CC5}" destId="{87205DFD-89BE-4C11-83F3-31C4C859FEC3}" srcOrd="4" destOrd="0" presId="urn:microsoft.com/office/officeart/2018/5/layout/CenteredIconLabelDescriptionList"/>
    <dgm:cxn modelId="{71EF257D-F7C3-4D18-88A8-FBD1D4230470}" type="presParOf" srcId="{365AABB3-5E3D-46AB-9EC4-45820C4CE818}" destId="{4CB9592E-60AC-4833-BF18-40D0E4E7FDF9}" srcOrd="1" destOrd="0" presId="urn:microsoft.com/office/officeart/2018/5/layout/CenteredIconLabelDescriptionList"/>
    <dgm:cxn modelId="{9BDF5E08-BEA7-4508-BDCD-0345E226C5EC}" type="presParOf" srcId="{365AABB3-5E3D-46AB-9EC4-45820C4CE818}" destId="{A464611A-5D7B-4F0F-937B-E1209A4004D4}" srcOrd="2" destOrd="0" presId="urn:microsoft.com/office/officeart/2018/5/layout/CenteredIconLabelDescriptionList"/>
    <dgm:cxn modelId="{FB403443-EC51-4B12-A665-FE081C1CA3D1}" type="presParOf" srcId="{A464611A-5D7B-4F0F-937B-E1209A4004D4}" destId="{A4F39741-6430-462B-B3BE-5EB45CA4D9C0}" srcOrd="0" destOrd="0" presId="urn:microsoft.com/office/officeart/2018/5/layout/CenteredIconLabelDescriptionList"/>
    <dgm:cxn modelId="{A812A47D-AA67-462B-9274-653C064D186F}" type="presParOf" srcId="{A464611A-5D7B-4F0F-937B-E1209A4004D4}" destId="{AF9FFC83-C86F-4C51-9A44-832F117FA55D}" srcOrd="1" destOrd="0" presId="urn:microsoft.com/office/officeart/2018/5/layout/CenteredIconLabelDescriptionList"/>
    <dgm:cxn modelId="{7516DF71-066D-4589-BF0A-AC1AC7CE9923}" type="presParOf" srcId="{A464611A-5D7B-4F0F-937B-E1209A4004D4}" destId="{B4B2348D-7F5E-4473-9A17-96D1656CD078}" srcOrd="2" destOrd="0" presId="urn:microsoft.com/office/officeart/2018/5/layout/CenteredIconLabelDescriptionList"/>
    <dgm:cxn modelId="{E884BE13-4DBF-4A14-A1EC-41A28AF5DB5A}" type="presParOf" srcId="{A464611A-5D7B-4F0F-937B-E1209A4004D4}" destId="{D16B49B1-CA4C-40A9-9444-F1B3FED6D180}" srcOrd="3" destOrd="0" presId="urn:microsoft.com/office/officeart/2018/5/layout/CenteredIconLabelDescriptionList"/>
    <dgm:cxn modelId="{15D5047E-158F-4144-9FBB-A9CBAC5DFA6B}" type="presParOf" srcId="{A464611A-5D7B-4F0F-937B-E1209A4004D4}" destId="{6BACA05A-570A-407A-A43E-5D5FA6E8EA76}" srcOrd="4" destOrd="0" presId="urn:microsoft.com/office/officeart/2018/5/layout/CenteredIconLabelDescriptionList"/>
    <dgm:cxn modelId="{4F237C78-102C-45D0-8CA1-E9013A4E378B}" type="presParOf" srcId="{365AABB3-5E3D-46AB-9EC4-45820C4CE818}" destId="{35A10C33-A339-462B-B6ED-EE1B9EBB1F2A}" srcOrd="3" destOrd="0" presId="urn:microsoft.com/office/officeart/2018/5/layout/CenteredIconLabelDescriptionList"/>
    <dgm:cxn modelId="{7A9D3C00-AF1C-433F-9466-69A1EA70DB72}" type="presParOf" srcId="{365AABB3-5E3D-46AB-9EC4-45820C4CE818}" destId="{A54AA069-B16F-4353-A5EF-9A29D3CDC113}" srcOrd="4" destOrd="0" presId="urn:microsoft.com/office/officeart/2018/5/layout/CenteredIconLabelDescriptionList"/>
    <dgm:cxn modelId="{DF197233-34FA-4EF1-B25D-51E0F55B4E4D}" type="presParOf" srcId="{A54AA069-B16F-4353-A5EF-9A29D3CDC113}" destId="{B4326092-4CBE-4504-80F9-1D016963306A}" srcOrd="0" destOrd="0" presId="urn:microsoft.com/office/officeart/2018/5/layout/CenteredIconLabelDescriptionList"/>
    <dgm:cxn modelId="{C40C2F8C-AE36-41B1-AEF9-E591736F13E1}" type="presParOf" srcId="{A54AA069-B16F-4353-A5EF-9A29D3CDC113}" destId="{F4919C65-A483-4476-9A2F-F1ED1B5A216C}" srcOrd="1" destOrd="0" presId="urn:microsoft.com/office/officeart/2018/5/layout/CenteredIconLabelDescriptionList"/>
    <dgm:cxn modelId="{A368E519-DD6C-499B-B675-1FCCE698E02F}" type="presParOf" srcId="{A54AA069-B16F-4353-A5EF-9A29D3CDC113}" destId="{4A575BCE-F086-4093-8A0F-83AD8560BAEB}" srcOrd="2" destOrd="0" presId="urn:microsoft.com/office/officeart/2018/5/layout/CenteredIconLabelDescriptionList"/>
    <dgm:cxn modelId="{7C163D5A-B50E-4A1B-A018-066174F4260F}" type="presParOf" srcId="{A54AA069-B16F-4353-A5EF-9A29D3CDC113}" destId="{D59AB5E0-5EF6-414A-9CF5-032771B3A354}" srcOrd="3" destOrd="0" presId="urn:microsoft.com/office/officeart/2018/5/layout/CenteredIconLabelDescriptionList"/>
    <dgm:cxn modelId="{11B23AFD-EDC5-4F67-B0C6-3AC237A5DD70}" type="presParOf" srcId="{A54AA069-B16F-4353-A5EF-9A29D3CDC113}" destId="{E25080D2-AE64-4579-B10F-D3C98BF85F9B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D25E72-D547-41C6-BCF1-ED49D6321034}">
      <dsp:nvSpPr>
        <dsp:cNvPr id="0" name=""/>
        <dsp:cNvSpPr/>
      </dsp:nvSpPr>
      <dsp:spPr>
        <a:xfrm>
          <a:off x="0" y="178610"/>
          <a:ext cx="5000124" cy="249795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>
              <a:solidFill>
                <a:schemeClr val="tx1"/>
              </a:solidFill>
            </a:rPr>
            <a:t>Purpose: </a:t>
          </a:r>
          <a:r>
            <a:rPr lang="en-US" sz="3500" kern="1200" dirty="0">
              <a:solidFill>
                <a:schemeClr val="tx1"/>
              </a:solidFill>
            </a:rPr>
            <a:t>Ensure all research team members understand mandatory training requirements.</a:t>
          </a:r>
        </a:p>
      </dsp:txBody>
      <dsp:txXfrm>
        <a:off x="121940" y="300550"/>
        <a:ext cx="4756244" cy="2254070"/>
      </dsp:txXfrm>
    </dsp:sp>
    <dsp:sp modelId="{F0160E4A-B558-4564-9B02-3535296AEB8E}">
      <dsp:nvSpPr>
        <dsp:cNvPr id="0" name=""/>
        <dsp:cNvSpPr/>
      </dsp:nvSpPr>
      <dsp:spPr>
        <a:xfrm>
          <a:off x="0" y="2777360"/>
          <a:ext cx="5000124" cy="249795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>
              <a:solidFill>
                <a:schemeClr val="tx1"/>
              </a:solidFill>
            </a:rPr>
            <a:t>Goal: </a:t>
          </a:r>
          <a:r>
            <a:rPr lang="en-US" sz="3500" kern="1200" dirty="0">
              <a:solidFill>
                <a:schemeClr val="tx1"/>
              </a:solidFill>
            </a:rPr>
            <a:t>Compliance with federal and institutional standards</a:t>
          </a:r>
          <a:r>
            <a:rPr lang="en-US" sz="3500" kern="1200" dirty="0"/>
            <a:t>.</a:t>
          </a:r>
        </a:p>
      </dsp:txBody>
      <dsp:txXfrm>
        <a:off x="121940" y="2899300"/>
        <a:ext cx="4756244" cy="22540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03C036-8BE9-4115-897F-A0B4A494FB29}">
      <dsp:nvSpPr>
        <dsp:cNvPr id="0" name=""/>
        <dsp:cNvSpPr/>
      </dsp:nvSpPr>
      <dsp:spPr>
        <a:xfrm>
          <a:off x="642678" y="622418"/>
          <a:ext cx="689554" cy="6895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F3FFEE-C851-4CE8-A644-7F5FBAEDD0B0}">
      <dsp:nvSpPr>
        <dsp:cNvPr id="0" name=""/>
        <dsp:cNvSpPr/>
      </dsp:nvSpPr>
      <dsp:spPr>
        <a:xfrm>
          <a:off x="241535" y="1350698"/>
          <a:ext cx="1970156" cy="9467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>
              <a:hlinkClick xmlns:r="http://schemas.openxmlformats.org/officeDocument/2006/relationships" r:id="rId3"/>
            </a:rPr>
            <a:t>CRO</a:t>
          </a:r>
          <a:r>
            <a:rPr lang="en-US" sz="1400" kern="1200" dirty="0"/>
            <a:t>: Orientation for new hires, rehires, and newly promoted staff. </a:t>
          </a:r>
        </a:p>
      </dsp:txBody>
      <dsp:txXfrm>
        <a:off x="241535" y="1350698"/>
        <a:ext cx="1970156" cy="946742"/>
      </dsp:txXfrm>
    </dsp:sp>
    <dsp:sp modelId="{87205DFD-89BE-4C11-83F3-31C4C859FEC3}">
      <dsp:nvSpPr>
        <dsp:cNvPr id="0" name=""/>
        <dsp:cNvSpPr/>
      </dsp:nvSpPr>
      <dsp:spPr>
        <a:xfrm>
          <a:off x="2377" y="2486106"/>
          <a:ext cx="1970156" cy="17456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28AB5A-7729-4438-BDE0-7C39D678FEAC}">
      <dsp:nvSpPr>
        <dsp:cNvPr id="0" name=""/>
        <dsp:cNvSpPr/>
      </dsp:nvSpPr>
      <dsp:spPr>
        <a:xfrm>
          <a:off x="2957612" y="622418"/>
          <a:ext cx="689554" cy="689554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21360B-4BC7-4C8F-91EC-35C798670E3A}">
      <dsp:nvSpPr>
        <dsp:cNvPr id="0" name=""/>
        <dsp:cNvSpPr/>
      </dsp:nvSpPr>
      <dsp:spPr>
        <a:xfrm>
          <a:off x="2334570" y="1303399"/>
          <a:ext cx="1970156" cy="9467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>
              <a:hlinkClick xmlns:r="http://schemas.openxmlformats.org/officeDocument/2006/relationships" r:id="rId6"/>
            </a:rPr>
            <a:t>CRT</a:t>
          </a:r>
          <a:r>
            <a:rPr lang="en-US" sz="1400" kern="1200" dirty="0"/>
            <a:t> stratified learning curriculum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>
              <a:hlinkClick xmlns:r="http://schemas.openxmlformats.org/officeDocument/2006/relationships" r:id="rId7"/>
            </a:rPr>
            <a:t>Executive Course Summary</a:t>
          </a:r>
          <a:r>
            <a:rPr lang="en-US" sz="1400" kern="1200" dirty="0"/>
            <a:t> (v15)</a:t>
          </a:r>
        </a:p>
      </dsp:txBody>
      <dsp:txXfrm>
        <a:off x="2334570" y="1303399"/>
        <a:ext cx="1970156" cy="946742"/>
      </dsp:txXfrm>
    </dsp:sp>
    <dsp:sp modelId="{6AB22F7A-C8CB-4F7F-98DD-9A1F8D73901A}">
      <dsp:nvSpPr>
        <dsp:cNvPr id="0" name=""/>
        <dsp:cNvSpPr/>
      </dsp:nvSpPr>
      <dsp:spPr>
        <a:xfrm>
          <a:off x="2317311" y="2486106"/>
          <a:ext cx="1970156" cy="17456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Starting with Baseline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Self-Paced e-Learning Training Modules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Month 1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Month 2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Month 3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Month 6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Month 12</a:t>
          </a:r>
        </a:p>
      </dsp:txBody>
      <dsp:txXfrm>
        <a:off x="2317311" y="2486106"/>
        <a:ext cx="1970156" cy="1745677"/>
      </dsp:txXfrm>
    </dsp:sp>
    <dsp:sp modelId="{A4F39741-6430-462B-B3BE-5EB45CA4D9C0}">
      <dsp:nvSpPr>
        <dsp:cNvPr id="0" name=""/>
        <dsp:cNvSpPr/>
      </dsp:nvSpPr>
      <dsp:spPr>
        <a:xfrm>
          <a:off x="5272545" y="622418"/>
          <a:ext cx="689554" cy="689554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B2348D-7F5E-4473-9A17-96D1656CD078}">
      <dsp:nvSpPr>
        <dsp:cNvPr id="0" name=""/>
        <dsp:cNvSpPr/>
      </dsp:nvSpPr>
      <dsp:spPr>
        <a:xfrm>
          <a:off x="4570855" y="1350698"/>
          <a:ext cx="1970156" cy="9467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Systems: </a:t>
          </a:r>
          <a:r>
            <a:rPr lang="en-US" sz="1400" kern="1200" dirty="0">
              <a:hlinkClick xmlns:r="http://schemas.openxmlformats.org/officeDocument/2006/relationships" r:id="rId10"/>
            </a:rPr>
            <a:t>OnCore</a:t>
          </a:r>
          <a:r>
            <a:rPr lang="en-US" sz="1400" kern="1200" dirty="0"/>
            <a:t>, </a:t>
          </a:r>
          <a:r>
            <a:rPr lang="en-US" sz="1400" kern="1200" dirty="0">
              <a:hlinkClick xmlns:r="http://schemas.openxmlformats.org/officeDocument/2006/relationships" r:id="rId11"/>
            </a:rPr>
            <a:t>Epic</a:t>
          </a:r>
          <a:r>
            <a:rPr lang="en-US" sz="1400" kern="1200" dirty="0"/>
            <a:t>, and </a:t>
          </a:r>
          <a:r>
            <a:rPr lang="en-US" sz="1400" kern="1200" dirty="0">
              <a:hlinkClick xmlns:r="http://schemas.openxmlformats.org/officeDocument/2006/relationships" r:id="rId12"/>
            </a:rPr>
            <a:t>Insight</a:t>
          </a:r>
          <a:endParaRPr lang="en-US" sz="1400" kern="1200" dirty="0"/>
        </a:p>
      </dsp:txBody>
      <dsp:txXfrm>
        <a:off x="4570855" y="1350698"/>
        <a:ext cx="1970156" cy="946742"/>
      </dsp:txXfrm>
    </dsp:sp>
    <dsp:sp modelId="{6BACA05A-570A-407A-A43E-5D5FA6E8EA76}">
      <dsp:nvSpPr>
        <dsp:cNvPr id="0" name=""/>
        <dsp:cNvSpPr/>
      </dsp:nvSpPr>
      <dsp:spPr>
        <a:xfrm>
          <a:off x="4632245" y="2486106"/>
          <a:ext cx="1970156" cy="17456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26092-4CBE-4504-80F9-1D016963306A}">
      <dsp:nvSpPr>
        <dsp:cNvPr id="0" name=""/>
        <dsp:cNvSpPr/>
      </dsp:nvSpPr>
      <dsp:spPr>
        <a:xfrm>
          <a:off x="7587479" y="622418"/>
          <a:ext cx="689554" cy="689554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575BCE-F086-4093-8A0F-83AD8560BAEB}">
      <dsp:nvSpPr>
        <dsp:cNvPr id="0" name=""/>
        <dsp:cNvSpPr/>
      </dsp:nvSpPr>
      <dsp:spPr>
        <a:xfrm>
          <a:off x="6949556" y="1303399"/>
          <a:ext cx="1970156" cy="9467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>
              <a:hlinkClick xmlns:r="http://schemas.openxmlformats.org/officeDocument/2006/relationships" r:id="rId6"/>
            </a:rPr>
            <a:t>Annual refresher</a:t>
          </a:r>
          <a:r>
            <a:rPr lang="en-US" sz="1400" kern="1200" dirty="0"/>
            <a:t>: A total of 8 continuing education hours</a:t>
          </a:r>
        </a:p>
      </dsp:txBody>
      <dsp:txXfrm>
        <a:off x="6949556" y="1303399"/>
        <a:ext cx="1970156" cy="946742"/>
      </dsp:txXfrm>
    </dsp:sp>
    <dsp:sp modelId="{E25080D2-AE64-4579-B10F-D3C98BF85F9B}">
      <dsp:nvSpPr>
        <dsp:cNvPr id="0" name=""/>
        <dsp:cNvSpPr/>
      </dsp:nvSpPr>
      <dsp:spPr>
        <a:xfrm>
          <a:off x="6947178" y="2486106"/>
          <a:ext cx="1970156" cy="17456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03C036-8BE9-4115-897F-A0B4A494FB29}">
      <dsp:nvSpPr>
        <dsp:cNvPr id="0" name=""/>
        <dsp:cNvSpPr/>
      </dsp:nvSpPr>
      <dsp:spPr>
        <a:xfrm>
          <a:off x="827408" y="866620"/>
          <a:ext cx="883597" cy="8835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F3FFEE-C851-4CE8-A644-7F5FBAEDD0B0}">
      <dsp:nvSpPr>
        <dsp:cNvPr id="0" name=""/>
        <dsp:cNvSpPr/>
      </dsp:nvSpPr>
      <dsp:spPr>
        <a:xfrm>
          <a:off x="313382" y="1757327"/>
          <a:ext cx="2524563" cy="4378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>
              <a:hlinkClick xmlns:r="http://schemas.openxmlformats.org/officeDocument/2006/relationships" r:id="rId3"/>
            </a:rPr>
            <a:t>CRO</a:t>
          </a:r>
          <a:r>
            <a:rPr lang="en-US" sz="1400" kern="1200"/>
            <a:t>: Documents are collected from Orientation. </a:t>
          </a:r>
        </a:p>
      </dsp:txBody>
      <dsp:txXfrm>
        <a:off x="313382" y="1757327"/>
        <a:ext cx="2524563" cy="437853"/>
      </dsp:txXfrm>
    </dsp:sp>
    <dsp:sp modelId="{87205DFD-89BE-4C11-83F3-31C4C859FEC3}">
      <dsp:nvSpPr>
        <dsp:cNvPr id="0" name=""/>
        <dsp:cNvSpPr/>
      </dsp:nvSpPr>
      <dsp:spPr>
        <a:xfrm>
          <a:off x="6925" y="2277412"/>
          <a:ext cx="2524563" cy="7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F39741-6430-462B-B3BE-5EB45CA4D9C0}">
      <dsp:nvSpPr>
        <dsp:cNvPr id="0" name=""/>
        <dsp:cNvSpPr/>
      </dsp:nvSpPr>
      <dsp:spPr>
        <a:xfrm>
          <a:off x="3793770" y="866620"/>
          <a:ext cx="883597" cy="883597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B2348D-7F5E-4473-9A17-96D1656CD078}">
      <dsp:nvSpPr>
        <dsp:cNvPr id="0" name=""/>
        <dsp:cNvSpPr/>
      </dsp:nvSpPr>
      <dsp:spPr>
        <a:xfrm>
          <a:off x="2894622" y="1757327"/>
          <a:ext cx="2524563" cy="4378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Systems: To receive </a:t>
          </a:r>
          <a:r>
            <a:rPr lang="en-US" sz="1400" kern="1200">
              <a:hlinkClick xmlns:r="http://schemas.openxmlformats.org/officeDocument/2006/relationships" r:id="rId6"/>
            </a:rPr>
            <a:t>Epic</a:t>
          </a:r>
          <a:r>
            <a:rPr lang="en-US" sz="1400" kern="1200"/>
            <a:t> access and entry to any hospital facilities</a:t>
          </a:r>
        </a:p>
      </dsp:txBody>
      <dsp:txXfrm>
        <a:off x="2894622" y="1757327"/>
        <a:ext cx="2524563" cy="437853"/>
      </dsp:txXfrm>
    </dsp:sp>
    <dsp:sp modelId="{6BACA05A-570A-407A-A43E-5D5FA6E8EA76}">
      <dsp:nvSpPr>
        <dsp:cNvPr id="0" name=""/>
        <dsp:cNvSpPr/>
      </dsp:nvSpPr>
      <dsp:spPr>
        <a:xfrm>
          <a:off x="2973287" y="2277412"/>
          <a:ext cx="2524563" cy="7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26092-4CBE-4504-80F9-1D016963306A}">
      <dsp:nvSpPr>
        <dsp:cNvPr id="0" name=""/>
        <dsp:cNvSpPr/>
      </dsp:nvSpPr>
      <dsp:spPr>
        <a:xfrm>
          <a:off x="6760132" y="866620"/>
          <a:ext cx="883597" cy="8835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575BCE-F086-4093-8A0F-83AD8560BAEB}">
      <dsp:nvSpPr>
        <dsp:cNvPr id="0" name=""/>
        <dsp:cNvSpPr/>
      </dsp:nvSpPr>
      <dsp:spPr>
        <a:xfrm>
          <a:off x="5942704" y="1735452"/>
          <a:ext cx="2524563" cy="4378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Annual certification renewal per EHC </a:t>
          </a:r>
          <a:r>
            <a:rPr lang="en-US" sz="1400" kern="1200">
              <a:hlinkClick xmlns:r="http://schemas.openxmlformats.org/officeDocument/2006/relationships" r:id="rId9"/>
            </a:rPr>
            <a:t>policy</a:t>
          </a:r>
          <a:r>
            <a:rPr lang="en-US" sz="1400" kern="1200"/>
            <a:t>.</a:t>
          </a:r>
        </a:p>
      </dsp:txBody>
      <dsp:txXfrm>
        <a:off x="5942704" y="1735452"/>
        <a:ext cx="2524563" cy="437853"/>
      </dsp:txXfrm>
    </dsp:sp>
    <dsp:sp modelId="{E25080D2-AE64-4579-B10F-D3C98BF85F9B}">
      <dsp:nvSpPr>
        <dsp:cNvPr id="0" name=""/>
        <dsp:cNvSpPr/>
      </dsp:nvSpPr>
      <dsp:spPr>
        <a:xfrm>
          <a:off x="5939649" y="2277412"/>
          <a:ext cx="2524563" cy="7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OCR@emory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cr.emory.edu/_includes/documents/policy-emory-cr-required-training-20-final.pdf" TargetMode="External"/><Relationship Id="rId2" Type="http://schemas.openxmlformats.org/officeDocument/2006/relationships/hyperlink" Target="https://ocr.emory.edu/_includes/documents/policy-emory-cr-required-training-21-final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ocr.emory.edu/resources/systems/insight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ocr.emory.edu/resources/training/orientation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anchor="b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400">
                <a:solidFill>
                  <a:srgbClr val="CC9900"/>
                </a:solidFill>
              </a:defRPr>
            </a:pPr>
            <a:r>
              <a:rPr lang="en-US" sz="4200" dirty="0">
                <a:solidFill>
                  <a:srgbClr val="FFFFFF"/>
                </a:solidFill>
              </a:rPr>
              <a:t>Emory Research Team Training Requirements</a:t>
            </a:r>
            <a:br>
              <a:rPr lang="en-US" sz="4200" dirty="0">
                <a:solidFill>
                  <a:srgbClr val="FFFFFF"/>
                </a:solidFill>
              </a:rPr>
            </a:br>
            <a:br>
              <a:rPr lang="en-US" sz="4200" b="1" dirty="0">
                <a:solidFill>
                  <a:srgbClr val="FFFFFF"/>
                </a:solidFill>
              </a:rPr>
            </a:br>
            <a:r>
              <a:rPr kumimoji="0" lang="en-US" sz="1700" b="1" i="0" u="none" strike="noStrike" kern="1200" cap="none" spc="0" normalizeH="0" baseline="0" noProof="0" dirty="0">
                <a:ln>
                  <a:noFill/>
                </a:ln>
                <a:solidFill>
                  <a:srgbClr val="CC99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Compliance &amp; Best Practices</a:t>
            </a:r>
            <a:endParaRPr lang="en-US" sz="4200" b="1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011" y="4525875"/>
            <a:ext cx="7504463" cy="1458258"/>
          </a:xfrm>
        </p:spPr>
        <p:txBody>
          <a:bodyPr anchor="ctr">
            <a:normAutofit fontScale="85000" lnSpcReduction="10000"/>
          </a:bodyPr>
          <a:lstStyle/>
          <a:p>
            <a:pPr algn="l">
              <a:defRPr sz="2400">
                <a:solidFill>
                  <a:srgbClr val="CC9900"/>
                </a:solidFill>
              </a:defRPr>
            </a:pPr>
            <a:endParaRPr lang="en-US" sz="2400" dirty="0"/>
          </a:p>
          <a:p>
            <a:pPr algn="l">
              <a:defRPr sz="2400">
                <a:solidFill>
                  <a:srgbClr val="CC9900"/>
                </a:solidFill>
              </a:defRPr>
            </a:pPr>
            <a:r>
              <a:rPr lang="en-US" sz="2400" dirty="0">
                <a:solidFill>
                  <a:schemeClr val="tx1"/>
                </a:solidFill>
              </a:rPr>
              <a:t>John Doan, MD</a:t>
            </a:r>
          </a:p>
          <a:p>
            <a:pPr algn="l">
              <a:defRPr sz="2400">
                <a:solidFill>
                  <a:srgbClr val="CC9900"/>
                </a:solidFill>
              </a:defRPr>
            </a:pPr>
            <a:r>
              <a:rPr lang="en-US" sz="2400" dirty="0">
                <a:solidFill>
                  <a:schemeClr val="tx1"/>
                </a:solidFill>
              </a:rPr>
              <a:t>Sr. Research Services Consultant</a:t>
            </a:r>
          </a:p>
          <a:p>
            <a:pPr algn="l">
              <a:defRPr sz="2400">
                <a:solidFill>
                  <a:srgbClr val="CC9900"/>
                </a:solidFill>
              </a:defRPr>
            </a:pPr>
            <a:r>
              <a:rPr lang="en-US" sz="2400" dirty="0">
                <a:solidFill>
                  <a:schemeClr val="tx1"/>
                </a:solidFill>
              </a:rPr>
              <a:t>Clinical Research Support Services at Emory Clinical Research Office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9BEA3B-9442-E820-9CBD-E0E00997F4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011" y="5882058"/>
            <a:ext cx="3772028" cy="48167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0"/>
            <a:ext cx="9143998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559294"/>
            <a:ext cx="9143998" cy="6298279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-428"/>
            <a:ext cx="4572000" cy="6858000"/>
          </a:xfrm>
          <a:prstGeom prst="rect">
            <a:avLst/>
          </a:prstGeom>
          <a:gradFill>
            <a:gsLst>
              <a:gs pos="13000">
                <a:srgbClr val="000000">
                  <a:alpha val="72000"/>
                </a:srgbClr>
              </a:gs>
              <a:gs pos="99000">
                <a:schemeClr val="accent1">
                  <a:lumMod val="50000"/>
                  <a:alpha val="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16347E-3796-9979-E387-06008D1EC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01" y="205963"/>
            <a:ext cx="9143998" cy="132846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defTabSz="914400">
              <a:lnSpc>
                <a:spcPct val="90000"/>
              </a:lnSpc>
            </a:pPr>
            <a:r>
              <a:rPr lang="en-US" sz="4200" b="1" dirty="0">
                <a:solidFill>
                  <a:srgbClr val="FFC000"/>
                </a:solidFill>
              </a:rPr>
              <a:t>ARE YOUR TRAINING RECORDS ACCURATE? </a:t>
            </a:r>
            <a:br>
              <a:rPr lang="en-US" sz="4200" b="1" dirty="0">
                <a:solidFill>
                  <a:srgbClr val="FFC000"/>
                </a:solidFill>
              </a:rPr>
            </a:br>
            <a:endParaRPr lang="en-US" sz="4200" b="1" dirty="0">
              <a:solidFill>
                <a:srgbClr val="FFFFFF"/>
              </a:solidFill>
            </a:endParaRPr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id="{32B3ACB3-D689-442E-8A40-8680B0FEB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539257" y="1506860"/>
            <a:ext cx="4065484" cy="6636797"/>
          </a:xfrm>
          <a:custGeom>
            <a:avLst/>
            <a:gdLst>
              <a:gd name="connsiteX0" fmla="*/ 0 w 4065484"/>
              <a:gd name="connsiteY0" fmla="*/ 4424531 h 8849062"/>
              <a:gd name="connsiteX1" fmla="*/ 3899197 w 4065484"/>
              <a:gd name="connsiteY1" fmla="*/ 8840480 h 8849062"/>
              <a:gd name="connsiteX2" fmla="*/ 4065484 w 4065484"/>
              <a:gd name="connsiteY2" fmla="*/ 8849062 h 8849062"/>
              <a:gd name="connsiteX3" fmla="*/ 4065483 w 4065484"/>
              <a:gd name="connsiteY3" fmla="*/ 0 h 8849062"/>
              <a:gd name="connsiteX4" fmla="*/ 3899197 w 4065484"/>
              <a:gd name="connsiteY4" fmla="*/ 8581 h 8849062"/>
              <a:gd name="connsiteX5" fmla="*/ 0 w 4065484"/>
              <a:gd name="connsiteY5" fmla="*/ 4424531 h 88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5484" h="8849062">
                <a:moveTo>
                  <a:pt x="0" y="4424531"/>
                </a:moveTo>
                <a:cubicBezTo>
                  <a:pt x="0" y="6722831"/>
                  <a:pt x="1709076" y="8613167"/>
                  <a:pt x="3899197" y="8840480"/>
                </a:cubicBezTo>
                <a:lnTo>
                  <a:pt x="4065484" y="8849062"/>
                </a:lnTo>
                <a:lnTo>
                  <a:pt x="4065483" y="0"/>
                </a:lnTo>
                <a:lnTo>
                  <a:pt x="3899197" y="8581"/>
                </a:lnTo>
                <a:cubicBezTo>
                  <a:pt x="1709075" y="235897"/>
                  <a:pt x="0" y="2126232"/>
                  <a:pt x="0" y="442453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5000"/>
                </a:schemeClr>
              </a:gs>
              <a:gs pos="68000">
                <a:schemeClr val="accent1">
                  <a:alpha val="15000"/>
                </a:schemeClr>
              </a:gs>
            </a:gsLst>
            <a:lin ang="21594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The Truth About Software Updates - Faronics">
            <a:extLst>
              <a:ext uri="{FF2B5EF4-FFF2-40B4-BE49-F238E27FC236}">
                <a16:creationId xmlns:a16="http://schemas.microsoft.com/office/drawing/2014/main" id="{8342EEE6-8661-C284-7605-DB78DB8C19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37" r="12294" b="1"/>
          <a:stretch>
            <a:fillRect/>
          </a:stretch>
        </p:blipFill>
        <p:spPr bwMode="auto">
          <a:xfrm>
            <a:off x="1757476" y="3351745"/>
            <a:ext cx="5639669" cy="3506255"/>
          </a:xfrm>
          <a:custGeom>
            <a:avLst/>
            <a:gdLst/>
            <a:ahLst/>
            <a:cxnLst/>
            <a:rect l="l" t="t" r="r" b="b"/>
            <a:pathLst>
              <a:path w="7519558" h="3506255">
                <a:moveTo>
                  <a:pt x="3759779" y="0"/>
                </a:moveTo>
                <a:cubicBezTo>
                  <a:pt x="5713450" y="0"/>
                  <a:pt x="7320331" y="1484777"/>
                  <a:pt x="7513560" y="3387468"/>
                </a:cubicBezTo>
                <a:lnTo>
                  <a:pt x="7519558" y="3506255"/>
                </a:lnTo>
                <a:lnTo>
                  <a:pt x="0" y="3506255"/>
                </a:lnTo>
                <a:lnTo>
                  <a:pt x="5998" y="3387468"/>
                </a:lnTo>
                <a:cubicBezTo>
                  <a:pt x="199227" y="1484777"/>
                  <a:pt x="1806109" y="0"/>
                  <a:pt x="375977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36D7A39-410E-C437-7A37-FF25AA2D3334}"/>
              </a:ext>
            </a:extLst>
          </p:cNvPr>
          <p:cNvSpPr txBox="1">
            <a:spLocks/>
          </p:cNvSpPr>
          <p:nvPr/>
        </p:nvSpPr>
        <p:spPr>
          <a:xfrm>
            <a:off x="1157427" y="1437164"/>
            <a:ext cx="7031546" cy="173791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7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>
              <a:lnSpc>
                <a:spcPct val="90000"/>
              </a:lnSpc>
            </a:pPr>
            <a:r>
              <a:rPr lang="en-US" sz="4200" dirty="0">
                <a:solidFill>
                  <a:schemeClr val="bg1"/>
                </a:solidFill>
              </a:rPr>
              <a:t>Attend the </a:t>
            </a:r>
            <a:r>
              <a:rPr lang="en-US" sz="4200" dirty="0">
                <a:solidFill>
                  <a:schemeClr val="bg2"/>
                </a:solidFill>
              </a:rPr>
              <a:t>Training and EHC Credentialing Requirements Webinar </a:t>
            </a:r>
            <a:r>
              <a:rPr lang="en-US" sz="4200" dirty="0">
                <a:solidFill>
                  <a:schemeClr val="bg1"/>
                </a:solidFill>
              </a:rPr>
              <a:t>on </a:t>
            </a:r>
            <a:br>
              <a:rPr lang="en-US" sz="4200" b="1" dirty="0">
                <a:solidFill>
                  <a:schemeClr val="bg1"/>
                </a:solidFill>
              </a:rPr>
            </a:br>
            <a:r>
              <a:rPr lang="en-US" sz="4200" b="1" dirty="0">
                <a:solidFill>
                  <a:schemeClr val="bg1"/>
                </a:solidFill>
              </a:rPr>
              <a:t>Friday, January 23, 2026, at 12:00 pm EST. </a:t>
            </a:r>
            <a:r>
              <a:rPr lang="en-US" sz="4200" dirty="0">
                <a:solidFill>
                  <a:schemeClr val="bg1"/>
                </a:solidFill>
              </a:rPr>
              <a:t>Register in Brainer LMS &gt; ECRO Webinar. </a:t>
            </a:r>
          </a:p>
          <a:p>
            <a:pPr defTabSz="914400">
              <a:lnSpc>
                <a:spcPct val="90000"/>
              </a:lnSpc>
            </a:pPr>
            <a:r>
              <a:rPr lang="en-US" sz="42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7179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62B074-6BAC-2FC4-6BF7-2E4CAA3C6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en-US" sz="4700" b="1" dirty="0">
                <a:solidFill>
                  <a:srgbClr val="FFFFFF"/>
                </a:solidFill>
              </a:rPr>
              <a:t>Questions?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A6E13-3B6B-BC06-2B74-42FA67FE1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/>
              <a:t>Emory Clinical Research Office (ECRO)</a:t>
            </a:r>
            <a:br>
              <a:rPr lang="en-US" sz="2800" b="1" dirty="0"/>
            </a:br>
            <a:r>
              <a:rPr lang="en-US" sz="2800" i="1" dirty="0"/>
              <a:t> (formerly Office for Clinical Research (OCR)</a:t>
            </a:r>
            <a:br>
              <a:rPr lang="en-US" sz="2800" i="1" dirty="0"/>
            </a:br>
            <a:r>
              <a:rPr lang="en-US" sz="2800" i="1" dirty="0">
                <a:hlinkClick r:id="rId2"/>
              </a:rPr>
              <a:t>OCR@emory.edu</a:t>
            </a:r>
            <a:endParaRPr lang="en-US" sz="2800" i="1" dirty="0"/>
          </a:p>
          <a:p>
            <a:pPr marL="0" indent="0" algn="ctr">
              <a:buNone/>
            </a:pPr>
            <a:r>
              <a:rPr lang="en-US" sz="2800" i="1" dirty="0"/>
              <a:t>404.778.4960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4F0877-23F6-961A-E4CB-923514D160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306" y="4381876"/>
            <a:ext cx="5193102" cy="663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706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>
              <a:defRPr>
                <a:solidFill>
                  <a:srgbClr val="003366"/>
                </a:solidFill>
              </a:defRPr>
            </a:pPr>
            <a:r>
              <a:rPr lang="en-US" sz="3500" dirty="0">
                <a:solidFill>
                  <a:srgbClr val="FFFFFF"/>
                </a:solidFill>
              </a:rPr>
              <a:t>Welcome &amp; Objectives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E1C9F49-0780-D947-111F-4BF72EB425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35567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2" y="350196"/>
            <a:ext cx="3787706" cy="1624520"/>
          </a:xfrm>
        </p:spPr>
        <p:txBody>
          <a:bodyPr anchor="ctr">
            <a:normAutofit/>
          </a:bodyPr>
          <a:lstStyle/>
          <a:p>
            <a:pPr>
              <a:defRPr>
                <a:solidFill>
                  <a:srgbClr val="003366"/>
                </a:solidFill>
              </a:defRPr>
            </a:pPr>
            <a:r>
              <a:rPr lang="en-US" sz="4000" b="1" dirty="0"/>
              <a:t>Why Training Matters?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252" y="2285999"/>
            <a:ext cx="4075806" cy="3726494"/>
          </a:xfrm>
        </p:spPr>
        <p:txBody>
          <a:bodyPr anchor="ctr">
            <a:noAutofit/>
          </a:bodyPr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2800" dirty="0"/>
              <a:t>Protect research integrity and funding eligibility.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2800" dirty="0"/>
              <a:t>Institutional risk reduction and compliance assurance.</a:t>
            </a:r>
          </a:p>
        </p:txBody>
      </p:sp>
      <p:pic>
        <p:nvPicPr>
          <p:cNvPr id="5" name="Picture 4" descr="Domino effect white cutouts and one blue cutout">
            <a:extLst>
              <a:ext uri="{FF2B5EF4-FFF2-40B4-BE49-F238E27FC236}">
                <a16:creationId xmlns:a16="http://schemas.microsoft.com/office/drawing/2014/main" id="{55F4581C-486C-783F-BC5E-D2DA7D3A98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5901" r="9548" b="-2"/>
          <a:stretch>
            <a:fillRect/>
          </a:stretch>
        </p:blipFill>
        <p:spPr>
          <a:xfrm>
            <a:off x="4572000" y="1"/>
            <a:ext cx="457711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defRPr>
                <a:solidFill>
                  <a:srgbClr val="003366"/>
                </a:solidFill>
              </a:defRPr>
            </a:pPr>
            <a:r>
              <a:rPr lang="en-US" sz="4700" b="1" dirty="0"/>
              <a:t>Managers/Supervisors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946" y="1947672"/>
            <a:ext cx="8884107" cy="2778568"/>
          </a:xfrm>
        </p:spPr>
        <p:txBody>
          <a:bodyPr>
            <a:normAutofit/>
          </a:bodyPr>
          <a:lstStyle/>
          <a:p>
            <a:endParaRPr lang="en-US" sz="1900" dirty="0"/>
          </a:p>
          <a:p>
            <a:pPr marL="0" indent="0" algn="ctr">
              <a:buNone/>
              <a:defRPr sz="1800">
                <a:solidFill>
                  <a:srgbClr val="000000"/>
                </a:solidFill>
              </a:defRPr>
            </a:pPr>
            <a:r>
              <a:rPr lang="en-US" sz="2800" dirty="0"/>
              <a:t>Emory HR sends a questionnaire to new hires as an initial survey for the Clinical Research Orientation (CRO).</a:t>
            </a:r>
          </a:p>
          <a:p>
            <a:pPr marL="457200" lvl="1" indent="0">
              <a:buNone/>
              <a:defRPr sz="1800">
                <a:solidFill>
                  <a:srgbClr val="000000"/>
                </a:solidFill>
              </a:defRPr>
            </a:pPr>
            <a:endParaRPr lang="en-US" dirty="0"/>
          </a:p>
          <a:p>
            <a:pPr marL="457200" lvl="1" indent="0">
              <a:buNone/>
              <a:defRPr sz="1800">
                <a:solidFill>
                  <a:srgbClr val="000000"/>
                </a:solidFill>
              </a:defRPr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C5C5F9-E3B6-B80F-A239-5624D53AD4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946" y="3502969"/>
            <a:ext cx="8884107" cy="47247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EFB34B9-32DE-FFC2-AE61-373329DBEC3B}"/>
              </a:ext>
            </a:extLst>
          </p:cNvPr>
          <p:cNvSpPr txBox="1"/>
          <p:nvPr/>
        </p:nvSpPr>
        <p:spPr>
          <a:xfrm>
            <a:off x="128803" y="4331920"/>
            <a:ext cx="8884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Data is used to categorize staff as clinical research staff; however, specific requirements of the new hire must be completed prior to CRO registration.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68" y="489693"/>
            <a:ext cx="3267735" cy="4461163"/>
          </a:xfrm>
        </p:spPr>
        <p:txBody>
          <a:bodyPr>
            <a:normAutofit/>
          </a:bodyPr>
          <a:lstStyle/>
          <a:p>
            <a:pPr>
              <a:defRPr>
                <a:solidFill>
                  <a:srgbClr val="003366"/>
                </a:solidFill>
              </a:defRPr>
            </a:pPr>
            <a:r>
              <a:rPr lang="en-US" b="1" dirty="0"/>
              <a:t>Core Mandatory Trainings</a:t>
            </a:r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5467" y="130031"/>
            <a:ext cx="5779908" cy="2080601"/>
          </a:xfrm>
        </p:spPr>
        <p:txBody>
          <a:bodyPr anchor="ctr">
            <a:normAutofit/>
          </a:bodyPr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600" b="1" dirty="0">
                <a:hlinkClick r:id="rId2"/>
              </a:rPr>
              <a:t>Training Requirements</a:t>
            </a:r>
            <a:r>
              <a:rPr lang="en-US" sz="2500" b="1" dirty="0"/>
              <a:t>(v21)</a:t>
            </a:r>
            <a:br>
              <a:rPr lang="en-US" sz="2500" b="1" dirty="0"/>
            </a:br>
            <a:r>
              <a:rPr lang="en-US" sz="2400" b="1" i="1" dirty="0">
                <a:highlight>
                  <a:srgbClr val="FFFF00"/>
                </a:highlight>
              </a:rPr>
              <a:t>New training policy coming in 2026</a:t>
            </a:r>
            <a:br>
              <a:rPr lang="en-US" sz="2400" b="1" i="1" dirty="0">
                <a:highlight>
                  <a:srgbClr val="FFFF00"/>
                </a:highlight>
              </a:rPr>
            </a:br>
            <a:endParaRPr lang="en-US" sz="2400" b="1" i="1" dirty="0">
              <a:highlight>
                <a:srgbClr val="FFFF00"/>
              </a:highlight>
            </a:endParaRPr>
          </a:p>
          <a:p>
            <a:pPr marL="457200" lvl="1" indent="0">
              <a:buNone/>
              <a:defRPr sz="1800">
                <a:solidFill>
                  <a:srgbClr val="000000"/>
                </a:solidFill>
              </a:defRPr>
            </a:pPr>
            <a:endParaRPr lang="en-US" dirty="0"/>
          </a:p>
          <a:p>
            <a:pPr marL="0" indent="0">
              <a:buNone/>
              <a:defRPr sz="1800">
                <a:solidFill>
                  <a:srgbClr val="000000"/>
                </a:solidFill>
              </a:defRPr>
            </a:pPr>
            <a:endParaRPr lang="en-US" sz="2800" dirty="0">
              <a:hlinkClick r:id="rId3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63ADA5-7872-948D-B7BA-4F9227F60A66}"/>
              </a:ext>
            </a:extLst>
          </p:cNvPr>
          <p:cNvSpPr txBox="1"/>
          <p:nvPr/>
        </p:nvSpPr>
        <p:spPr>
          <a:xfrm>
            <a:off x="2945467" y="1170331"/>
            <a:ext cx="6023169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Calibri" panose="020F0502020204030204" pitchFamily="34" charset="0"/>
              <a:buChar char="•"/>
              <a:defRPr sz="1800">
                <a:solidFill>
                  <a:srgbClr val="000000"/>
                </a:solidFill>
              </a:defRPr>
            </a:pPr>
            <a:r>
              <a:rPr lang="en-US" sz="3200" b="1" dirty="0"/>
              <a:t>CITI Training</a:t>
            </a:r>
            <a:r>
              <a:rPr lang="en-US" sz="3200" dirty="0"/>
              <a:t>:</a:t>
            </a:r>
          </a:p>
          <a:p>
            <a:pPr marL="971550" lvl="1" indent="-514350">
              <a:buFont typeface="+mj-lt"/>
              <a:buAutoNum type="arabicPeriod"/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Good Clinical Practice (GCP) &amp; International Conference on Harmonization (ICH)</a:t>
            </a:r>
          </a:p>
          <a:p>
            <a:pPr marL="971550" lvl="1" indent="-514350">
              <a:buFont typeface="+mj-lt"/>
              <a:buAutoNum type="arabicPeriod"/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Biomedical Focus and/or Social Behavioral</a:t>
            </a:r>
          </a:p>
          <a:p>
            <a:pPr marL="971550" lvl="1" indent="-514350">
              <a:buFont typeface="+mj-lt"/>
              <a:buAutoNum type="arabicPeriod"/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Clinical Research Coordinator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01B346B-EF39-F636-A228-088A59FBEDC8}"/>
              </a:ext>
            </a:extLst>
          </p:cNvPr>
          <p:cNvSpPr txBox="1">
            <a:spLocks/>
          </p:cNvSpPr>
          <p:nvPr/>
        </p:nvSpPr>
        <p:spPr>
          <a:xfrm>
            <a:off x="2977104" y="4227793"/>
            <a:ext cx="5779908" cy="20806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600" b="1" dirty="0">
                <a:solidFill>
                  <a:srgbClr val="000000"/>
                </a:solidFill>
              </a:rPr>
              <a:t>Research HIPAA Training</a:t>
            </a:r>
            <a:br>
              <a:rPr lang="en-US" sz="3600" b="1" dirty="0">
                <a:solidFill>
                  <a:srgbClr val="000000"/>
                </a:solidFill>
              </a:rPr>
            </a:br>
            <a:r>
              <a:rPr lang="en-US" sz="2400" b="1" i="1" dirty="0">
                <a:solidFill>
                  <a:srgbClr val="000000"/>
                </a:solidFill>
                <a:highlight>
                  <a:srgbClr val="FFFF00"/>
                </a:highlight>
              </a:rPr>
              <a:t>No longer CITI Health Privacy &amp; Information Security</a:t>
            </a:r>
          </a:p>
          <a:p>
            <a:pPr lvl="1">
              <a:buFont typeface="+mj-lt"/>
              <a:buAutoNum type="arabicPeriod"/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Research Privacy &amp; HIPAA eLearning </a:t>
            </a:r>
            <a:br>
              <a:rPr lang="en-US" sz="2400" dirty="0"/>
            </a:br>
            <a:r>
              <a:rPr lang="en-US" sz="2400" dirty="0"/>
              <a:t>in Brainer</a:t>
            </a:r>
            <a:endParaRPr lang="en-US" sz="2400" dirty="0">
              <a:solidFill>
                <a:srgbClr val="000000"/>
              </a:solidFill>
            </a:endParaRPr>
          </a:p>
          <a:p>
            <a:pPr marL="0" indent="0">
              <a:buFont typeface="Arial"/>
              <a:buNone/>
              <a:defRPr sz="1800">
                <a:solidFill>
                  <a:srgbClr val="000000"/>
                </a:solidFill>
              </a:defRPr>
            </a:pPr>
            <a:endParaRPr lang="en-US" sz="2800" dirty="0">
              <a:solidFill>
                <a:srgbClr val="000000"/>
              </a:solidFill>
              <a:hlinkClick r:id="rId3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8CDA1A-535A-6950-9066-9578A2228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805FB7-F258-9505-B2F2-45E7FFED0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5C7BA-C616-7144-7B7B-2512F196E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649" y="175905"/>
            <a:ext cx="8513064" cy="1325563"/>
          </a:xfrm>
        </p:spPr>
        <p:txBody>
          <a:bodyPr>
            <a:normAutofit fontScale="90000"/>
          </a:bodyPr>
          <a:lstStyle/>
          <a:p>
            <a:pPr>
              <a:defRPr>
                <a:solidFill>
                  <a:srgbClr val="003366"/>
                </a:solidFill>
              </a:defRPr>
            </a:pPr>
            <a:r>
              <a:rPr lang="en-US" sz="4800" b="1" dirty="0"/>
              <a:t>Mandatory Orientation and Training</a:t>
            </a:r>
            <a:br>
              <a:rPr lang="en-US" sz="4800" b="1" dirty="0"/>
            </a:br>
            <a:r>
              <a:rPr lang="en-US" sz="1400" dirty="0"/>
              <a:t>(Clinical Research Orientation (CRO) and Clinical Research Training (CRT)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329F384D-9E31-CEF0-DE6E-68CAEAABCC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8CCB753B-B2C0-8350-2E8A-2CDB9305BE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4652118"/>
              </p:ext>
            </p:extLst>
          </p:nvPr>
        </p:nvGraphicFramePr>
        <p:xfrm>
          <a:off x="0" y="1750525"/>
          <a:ext cx="8919713" cy="4854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198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89F7ED-74F3-DB42-0B47-E8E1E4B3D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4EAF3E6-9900-621B-76AA-4DA8772BF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B62CBC-D47B-34D8-E45B-8668FFBCA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defRPr>
                <a:solidFill>
                  <a:srgbClr val="003366"/>
                </a:solidFill>
              </a:defRPr>
            </a:pPr>
            <a:r>
              <a:rPr lang="en-US" sz="4800" b="1" dirty="0"/>
              <a:t>Hospital Credentialing</a:t>
            </a:r>
            <a:br>
              <a:rPr lang="en-US" sz="4800" b="1" dirty="0"/>
            </a:br>
            <a:r>
              <a:rPr lang="en-US" sz="1400" b="1" dirty="0"/>
              <a:t>Emory Healthcare Credentialing for any EHC facility. </a:t>
            </a:r>
            <a:endParaRPr lang="en-US" sz="14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F3361417-D94E-96F3-F65F-0B1AD0BA74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A15495F7-1E74-6F76-6CDF-2258435E9F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8434291"/>
              </p:ext>
            </p:extLst>
          </p:nvPr>
        </p:nvGraphicFramePr>
        <p:xfrm>
          <a:off x="345056" y="1713949"/>
          <a:ext cx="8471139" cy="31513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19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724E91-F3D5-32D7-4294-4D7EAEF40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22B264-02F7-5A85-01A5-72E34E1BB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>
              <a:defRPr>
                <a:solidFill>
                  <a:srgbClr val="003366"/>
                </a:solidFill>
              </a:defRPr>
            </a:pPr>
            <a:r>
              <a:rPr lang="en-US" sz="3500" b="1">
                <a:solidFill>
                  <a:srgbClr val="FFFFFF"/>
                </a:solidFill>
              </a:rPr>
              <a:t>Tracking and Compliance Tools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EE1DB92-F0CA-5FF3-1774-E6FD88083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3976" y="60960"/>
            <a:ext cx="4529180" cy="6797040"/>
          </a:xfrm>
        </p:spPr>
        <p:txBody>
          <a:bodyPr anchor="ctr">
            <a:normAutofit/>
          </a:bodyPr>
          <a:lstStyle/>
          <a:p>
            <a:endParaRPr lang="en-US" sz="2400" dirty="0"/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2400" b="1" dirty="0">
                <a:hlinkClick r:id="rId2"/>
              </a:rPr>
              <a:t>Insight</a:t>
            </a:r>
            <a:r>
              <a:rPr lang="en-US" sz="2400" dirty="0"/>
              <a:t> System Tracks: 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CITI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Disclosure compliance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Project Submissions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Proposal Submissions 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Study Submissions/Human Subjects Module</a:t>
            </a:r>
          </a:p>
          <a:p>
            <a:endParaRPr lang="en-US" sz="2400" dirty="0"/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2400" b="1" dirty="0">
                <a:solidFill>
                  <a:srgbClr val="0070C0"/>
                </a:solidFill>
              </a:rPr>
              <a:t>eCREST</a:t>
            </a:r>
            <a:r>
              <a:rPr lang="en-US" sz="2400" dirty="0"/>
              <a:t> System Tracks Research: 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Employee Profile 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Training Category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Completions (separate from Brainer)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Continuing Education Credits 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398218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96FB34-EAEE-AF95-FCEF-33B804C64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8BACC4C-15AE-381A-0964-08A09DD6A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51BC40-C708-E56C-F641-EAEAD7874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2159"/>
            <a:ext cx="7886700" cy="1325563"/>
          </a:xfrm>
        </p:spPr>
        <p:txBody>
          <a:bodyPr>
            <a:normAutofit/>
          </a:bodyPr>
          <a:lstStyle/>
          <a:p>
            <a:pPr>
              <a:defRPr>
                <a:solidFill>
                  <a:srgbClr val="003366"/>
                </a:solidFill>
              </a:defRPr>
            </a:pPr>
            <a:r>
              <a:rPr lang="en-US" sz="4800" b="1" dirty="0"/>
              <a:t>Deadlines </a:t>
            </a:r>
            <a:br>
              <a:rPr lang="en-US" sz="4800" b="1" dirty="0"/>
            </a:br>
            <a:endParaRPr lang="en-US" sz="14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481F0CC-5424-E2FF-E436-6926277E9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BDD4C-80B8-31DA-1500-0A47A8F49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897633"/>
            <a:ext cx="8684514" cy="4473823"/>
          </a:xfrm>
        </p:spPr>
        <p:txBody>
          <a:bodyPr>
            <a:normAutofit/>
          </a:bodyPr>
          <a:lstStyle/>
          <a:p>
            <a:r>
              <a:rPr lang="en-US" dirty="0"/>
              <a:t>CRO registration is </a:t>
            </a:r>
            <a:r>
              <a:rPr lang="en-US" b="1" dirty="0"/>
              <a:t>one week prior</a:t>
            </a:r>
            <a:r>
              <a:rPr lang="en-US" dirty="0"/>
              <a:t> to the course date. View </a:t>
            </a:r>
            <a:r>
              <a:rPr lang="en-US" dirty="0">
                <a:hlinkClick r:id="rId2"/>
              </a:rPr>
              <a:t>deadline dates</a:t>
            </a:r>
            <a:r>
              <a:rPr lang="en-US" dirty="0"/>
              <a:t>. 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Training category will be assigned at CRO.</a:t>
            </a:r>
          </a:p>
          <a:p>
            <a:pPr lvl="1"/>
            <a:r>
              <a:rPr lang="en-US" dirty="0"/>
              <a:t>Must complete training before participating in any clinical research activities. </a:t>
            </a:r>
          </a:p>
          <a:p>
            <a:pPr lvl="1"/>
            <a:r>
              <a:rPr lang="en-US" dirty="0"/>
              <a:t>Failure to comply will result in non-participation in clinical research studies and/or entry into any EHC facilities. </a:t>
            </a:r>
          </a:p>
        </p:txBody>
      </p:sp>
    </p:spTree>
    <p:extLst>
      <p:ext uri="{BB962C8B-B14F-4D97-AF65-F5344CB8AC3E}">
        <p14:creationId xmlns:p14="http://schemas.microsoft.com/office/powerpoint/2010/main" val="3387156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1753</TotalTime>
  <Words>461</Words>
  <Application>Microsoft Office PowerPoint</Application>
  <PresentationFormat>On-screen Show (4:3)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Emory Research Team Training Requirements  Compliance &amp; Best Practices</vt:lpstr>
      <vt:lpstr>Welcome &amp; Objectives</vt:lpstr>
      <vt:lpstr>Why Training Matters?</vt:lpstr>
      <vt:lpstr>Managers/Supervisors</vt:lpstr>
      <vt:lpstr>Core Mandatory Trainings</vt:lpstr>
      <vt:lpstr>Mandatory Orientation and Training (Clinical Research Orientation (CRO) and Clinical Research Training (CRT)</vt:lpstr>
      <vt:lpstr>Hospital Credentialing Emory Healthcare Credentialing for any EHC facility. </vt:lpstr>
      <vt:lpstr>Tracking and Compliance Tools </vt:lpstr>
      <vt:lpstr>Deadlines  </vt:lpstr>
      <vt:lpstr>ARE YOUR TRAINING RECORDS ACCURATE?  </vt:lpstr>
      <vt:lpstr>Questions?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Doan, John</dc:creator>
  <cp:keywords/>
  <dc:description>generated using python-pptx</dc:description>
  <cp:lastModifiedBy>Rotterman, Briana Devaser</cp:lastModifiedBy>
  <cp:revision>7</cp:revision>
  <dcterms:created xsi:type="dcterms:W3CDTF">2013-01-27T09:14:16Z</dcterms:created>
  <dcterms:modified xsi:type="dcterms:W3CDTF">2026-01-09T15:54:04Z</dcterms:modified>
  <cp:category/>
</cp:coreProperties>
</file>