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8" r:id="rId3"/>
    <p:sldId id="597" r:id="rId4"/>
    <p:sldId id="302" r:id="rId5"/>
    <p:sldId id="599" r:id="rId6"/>
    <p:sldId id="600" r:id="rId7"/>
    <p:sldId id="604" r:id="rId8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7130615-A1D3-71AA-E026-A7B37B7DE266}" name="Butler, Ellie" initials="BE" userId="S::Ellie.Butler@choa.org::11007861-6ace-40db-9796-e0429e9c504c" providerId="AD"/>
  <p188:author id="{3036CE7A-A872-B5B5-EE81-6CE83A79D93D}" name="McGaughey, Jennifer" initials="JM" userId="S::Jennifer.McGaughey@choa.org::ec90ed78-68e9-4968-83c4-28353569ef0c" providerId="AD"/>
  <p188:author id="{920D3EFD-A9E0-064B-D041-57C8F48F99CE}" name="Karlebach, Shara" initials="SK" userId="S::SWILLI7@emory.edu::6fa5241b-b3a8-42aa-b0af-3d10bc667a5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4F"/>
    <a:srgbClr val="652D86"/>
    <a:srgbClr val="ED1C24"/>
    <a:srgbClr val="A2AAAD"/>
    <a:srgbClr val="EEDDB9"/>
    <a:srgbClr val="5A5A5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49E165-DF5B-41D2-B550-88836820D667}" v="8" dt="2026-02-05T15:34:15.6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28" autoAdjust="0"/>
  </p:normalViewPr>
  <p:slideViewPr>
    <p:cSldViewPr>
      <p:cViewPr varScale="1">
        <p:scale>
          <a:sx n="107" d="100"/>
          <a:sy n="107" d="100"/>
        </p:scale>
        <p:origin x="87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014" y="0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6F7708-6294-4057-AA35-254489270DAD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58443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014" y="6658443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A87230-96CA-457A-A755-1C5F0D30F2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55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BA8B3D0-7470-4F07-92BC-4E3B168D442B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66557B0-1517-4F72-A393-D67F49CF4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679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557B0-1517-4F72-A393-D67F49CF4BE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744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557B0-1517-4F72-A393-D67F49CF4BE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471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 anchor="b" anchorCtr="0">
            <a:noAutofit/>
          </a:bodyPr>
          <a:lstStyle>
            <a:lvl1pPr algn="l">
              <a:defRPr sz="2800" baseline="0">
                <a:solidFill>
                  <a:srgbClr val="00A94F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886200"/>
            <a:ext cx="7772400" cy="1371600"/>
          </a:xfr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379" y="381000"/>
            <a:ext cx="2493579" cy="609600"/>
          </a:xfrm>
          <a:prstGeom prst="rect">
            <a:avLst/>
          </a:prstGeom>
        </p:spPr>
      </p:pic>
      <p:sp>
        <p:nvSpPr>
          <p:cNvPr id="10" name="object 2"/>
          <p:cNvSpPr/>
          <p:nvPr/>
        </p:nvSpPr>
        <p:spPr>
          <a:xfrm>
            <a:off x="370867" y="6385280"/>
            <a:ext cx="8402320" cy="113664"/>
          </a:xfrm>
          <a:custGeom>
            <a:avLst/>
            <a:gdLst/>
            <a:ahLst/>
            <a:cxnLst/>
            <a:rect l="l" t="t" r="r" b="b"/>
            <a:pathLst>
              <a:path w="8402320" h="113664">
                <a:moveTo>
                  <a:pt x="56565" y="0"/>
                </a:moveTo>
                <a:lnTo>
                  <a:pt x="34975" y="4398"/>
                </a:lnTo>
                <a:lnTo>
                  <a:pt x="16948" y="16408"/>
                </a:lnTo>
                <a:lnTo>
                  <a:pt x="4587" y="34247"/>
                </a:lnTo>
                <a:lnTo>
                  <a:pt x="0" y="56133"/>
                </a:lnTo>
                <a:lnTo>
                  <a:pt x="0" y="56997"/>
                </a:lnTo>
                <a:lnTo>
                  <a:pt x="4466" y="78884"/>
                </a:lnTo>
                <a:lnTo>
                  <a:pt x="16624" y="96723"/>
                </a:lnTo>
                <a:lnTo>
                  <a:pt x="34611" y="108732"/>
                </a:lnTo>
                <a:lnTo>
                  <a:pt x="56565" y="113131"/>
                </a:lnTo>
                <a:lnTo>
                  <a:pt x="78520" y="108732"/>
                </a:lnTo>
                <a:lnTo>
                  <a:pt x="96507" y="96723"/>
                </a:lnTo>
                <a:lnTo>
                  <a:pt x="108665" y="78884"/>
                </a:lnTo>
                <a:lnTo>
                  <a:pt x="113131" y="56997"/>
                </a:lnTo>
                <a:lnTo>
                  <a:pt x="113131" y="56133"/>
                </a:lnTo>
                <a:lnTo>
                  <a:pt x="108483" y="34247"/>
                </a:lnTo>
                <a:lnTo>
                  <a:pt x="96021" y="16408"/>
                </a:lnTo>
                <a:lnTo>
                  <a:pt x="77973" y="4398"/>
                </a:lnTo>
                <a:lnTo>
                  <a:pt x="56565" y="0"/>
                </a:lnTo>
                <a:close/>
              </a:path>
              <a:path w="8402320" h="113664">
                <a:moveTo>
                  <a:pt x="315595" y="0"/>
                </a:moveTo>
                <a:lnTo>
                  <a:pt x="294005" y="4398"/>
                </a:lnTo>
                <a:lnTo>
                  <a:pt x="275977" y="16408"/>
                </a:lnTo>
                <a:lnTo>
                  <a:pt x="263617" y="34247"/>
                </a:lnTo>
                <a:lnTo>
                  <a:pt x="259029" y="56133"/>
                </a:lnTo>
                <a:lnTo>
                  <a:pt x="259029" y="56997"/>
                </a:lnTo>
                <a:lnTo>
                  <a:pt x="263495" y="78884"/>
                </a:lnTo>
                <a:lnTo>
                  <a:pt x="275653" y="96723"/>
                </a:lnTo>
                <a:lnTo>
                  <a:pt x="293640" y="108732"/>
                </a:lnTo>
                <a:lnTo>
                  <a:pt x="315595" y="113131"/>
                </a:lnTo>
                <a:lnTo>
                  <a:pt x="337549" y="108732"/>
                </a:lnTo>
                <a:lnTo>
                  <a:pt x="355536" y="96723"/>
                </a:lnTo>
                <a:lnTo>
                  <a:pt x="367694" y="78884"/>
                </a:lnTo>
                <a:lnTo>
                  <a:pt x="372160" y="56997"/>
                </a:lnTo>
                <a:lnTo>
                  <a:pt x="372160" y="56133"/>
                </a:lnTo>
                <a:lnTo>
                  <a:pt x="367512" y="34247"/>
                </a:lnTo>
                <a:lnTo>
                  <a:pt x="355050" y="16408"/>
                </a:lnTo>
                <a:lnTo>
                  <a:pt x="337002" y="4398"/>
                </a:lnTo>
                <a:lnTo>
                  <a:pt x="315595" y="0"/>
                </a:lnTo>
                <a:close/>
              </a:path>
              <a:path w="8402320" h="113664">
                <a:moveTo>
                  <a:pt x="574636" y="0"/>
                </a:moveTo>
                <a:lnTo>
                  <a:pt x="553046" y="4398"/>
                </a:lnTo>
                <a:lnTo>
                  <a:pt x="535019" y="16408"/>
                </a:lnTo>
                <a:lnTo>
                  <a:pt x="522658" y="34247"/>
                </a:lnTo>
                <a:lnTo>
                  <a:pt x="518071" y="56133"/>
                </a:lnTo>
                <a:lnTo>
                  <a:pt x="518071" y="56997"/>
                </a:lnTo>
                <a:lnTo>
                  <a:pt x="522537" y="78884"/>
                </a:lnTo>
                <a:lnTo>
                  <a:pt x="534695" y="96723"/>
                </a:lnTo>
                <a:lnTo>
                  <a:pt x="552682" y="108732"/>
                </a:lnTo>
                <a:lnTo>
                  <a:pt x="574636" y="113131"/>
                </a:lnTo>
                <a:lnTo>
                  <a:pt x="596591" y="108732"/>
                </a:lnTo>
                <a:lnTo>
                  <a:pt x="614578" y="96723"/>
                </a:lnTo>
                <a:lnTo>
                  <a:pt x="626736" y="78884"/>
                </a:lnTo>
                <a:lnTo>
                  <a:pt x="631202" y="56997"/>
                </a:lnTo>
                <a:lnTo>
                  <a:pt x="631202" y="56133"/>
                </a:lnTo>
                <a:lnTo>
                  <a:pt x="626554" y="34247"/>
                </a:lnTo>
                <a:lnTo>
                  <a:pt x="614092" y="16408"/>
                </a:lnTo>
                <a:lnTo>
                  <a:pt x="596044" y="4398"/>
                </a:lnTo>
                <a:lnTo>
                  <a:pt x="574636" y="0"/>
                </a:lnTo>
                <a:close/>
              </a:path>
              <a:path w="8402320" h="113664">
                <a:moveTo>
                  <a:pt x="833666" y="0"/>
                </a:moveTo>
                <a:lnTo>
                  <a:pt x="812076" y="4398"/>
                </a:lnTo>
                <a:lnTo>
                  <a:pt x="794048" y="16408"/>
                </a:lnTo>
                <a:lnTo>
                  <a:pt x="781688" y="34247"/>
                </a:lnTo>
                <a:lnTo>
                  <a:pt x="777100" y="56133"/>
                </a:lnTo>
                <a:lnTo>
                  <a:pt x="777100" y="56997"/>
                </a:lnTo>
                <a:lnTo>
                  <a:pt x="781566" y="78884"/>
                </a:lnTo>
                <a:lnTo>
                  <a:pt x="793724" y="96723"/>
                </a:lnTo>
                <a:lnTo>
                  <a:pt x="811711" y="108732"/>
                </a:lnTo>
                <a:lnTo>
                  <a:pt x="833666" y="113131"/>
                </a:lnTo>
                <a:lnTo>
                  <a:pt x="855620" y="108732"/>
                </a:lnTo>
                <a:lnTo>
                  <a:pt x="873607" y="96723"/>
                </a:lnTo>
                <a:lnTo>
                  <a:pt x="885765" y="78884"/>
                </a:lnTo>
                <a:lnTo>
                  <a:pt x="890231" y="56997"/>
                </a:lnTo>
                <a:lnTo>
                  <a:pt x="890231" y="56133"/>
                </a:lnTo>
                <a:lnTo>
                  <a:pt x="885583" y="34247"/>
                </a:lnTo>
                <a:lnTo>
                  <a:pt x="873121" y="16408"/>
                </a:lnTo>
                <a:lnTo>
                  <a:pt x="855073" y="4398"/>
                </a:lnTo>
                <a:lnTo>
                  <a:pt x="833666" y="0"/>
                </a:lnTo>
                <a:close/>
              </a:path>
              <a:path w="8402320" h="113664">
                <a:moveTo>
                  <a:pt x="1092708" y="0"/>
                </a:moveTo>
                <a:lnTo>
                  <a:pt x="1071118" y="4398"/>
                </a:lnTo>
                <a:lnTo>
                  <a:pt x="1053090" y="16408"/>
                </a:lnTo>
                <a:lnTo>
                  <a:pt x="1040730" y="34247"/>
                </a:lnTo>
                <a:lnTo>
                  <a:pt x="1036142" y="56133"/>
                </a:lnTo>
                <a:lnTo>
                  <a:pt x="1036142" y="56997"/>
                </a:lnTo>
                <a:lnTo>
                  <a:pt x="1040608" y="78884"/>
                </a:lnTo>
                <a:lnTo>
                  <a:pt x="1052766" y="96723"/>
                </a:lnTo>
                <a:lnTo>
                  <a:pt x="1070753" y="108732"/>
                </a:lnTo>
                <a:lnTo>
                  <a:pt x="1092708" y="113131"/>
                </a:lnTo>
                <a:lnTo>
                  <a:pt x="1114662" y="108732"/>
                </a:lnTo>
                <a:lnTo>
                  <a:pt x="1132649" y="96723"/>
                </a:lnTo>
                <a:lnTo>
                  <a:pt x="1144807" y="78884"/>
                </a:lnTo>
                <a:lnTo>
                  <a:pt x="1149273" y="56997"/>
                </a:lnTo>
                <a:lnTo>
                  <a:pt x="1149273" y="56133"/>
                </a:lnTo>
                <a:lnTo>
                  <a:pt x="1144625" y="34247"/>
                </a:lnTo>
                <a:lnTo>
                  <a:pt x="1132163" y="16408"/>
                </a:lnTo>
                <a:lnTo>
                  <a:pt x="1114115" y="4398"/>
                </a:lnTo>
                <a:lnTo>
                  <a:pt x="1092708" y="0"/>
                </a:lnTo>
                <a:close/>
              </a:path>
              <a:path w="8402320" h="113664">
                <a:moveTo>
                  <a:pt x="1351737" y="0"/>
                </a:moveTo>
                <a:lnTo>
                  <a:pt x="1330147" y="4398"/>
                </a:lnTo>
                <a:lnTo>
                  <a:pt x="1312119" y="16408"/>
                </a:lnTo>
                <a:lnTo>
                  <a:pt x="1299759" y="34247"/>
                </a:lnTo>
                <a:lnTo>
                  <a:pt x="1295171" y="56133"/>
                </a:lnTo>
                <a:lnTo>
                  <a:pt x="1295171" y="56997"/>
                </a:lnTo>
                <a:lnTo>
                  <a:pt x="1299637" y="78884"/>
                </a:lnTo>
                <a:lnTo>
                  <a:pt x="1311795" y="96723"/>
                </a:lnTo>
                <a:lnTo>
                  <a:pt x="1329782" y="108732"/>
                </a:lnTo>
                <a:lnTo>
                  <a:pt x="1351737" y="113131"/>
                </a:lnTo>
                <a:lnTo>
                  <a:pt x="1373691" y="108732"/>
                </a:lnTo>
                <a:lnTo>
                  <a:pt x="1391678" y="96723"/>
                </a:lnTo>
                <a:lnTo>
                  <a:pt x="1403836" y="78884"/>
                </a:lnTo>
                <a:lnTo>
                  <a:pt x="1408303" y="56997"/>
                </a:lnTo>
                <a:lnTo>
                  <a:pt x="1408303" y="56133"/>
                </a:lnTo>
                <a:lnTo>
                  <a:pt x="1403654" y="34247"/>
                </a:lnTo>
                <a:lnTo>
                  <a:pt x="1391192" y="16408"/>
                </a:lnTo>
                <a:lnTo>
                  <a:pt x="1373145" y="4398"/>
                </a:lnTo>
                <a:lnTo>
                  <a:pt x="1351737" y="0"/>
                </a:lnTo>
                <a:close/>
              </a:path>
              <a:path w="8402320" h="113664">
                <a:moveTo>
                  <a:pt x="1610779" y="0"/>
                </a:moveTo>
                <a:lnTo>
                  <a:pt x="1589189" y="4398"/>
                </a:lnTo>
                <a:lnTo>
                  <a:pt x="1571161" y="16408"/>
                </a:lnTo>
                <a:lnTo>
                  <a:pt x="1558801" y="34247"/>
                </a:lnTo>
                <a:lnTo>
                  <a:pt x="1554213" y="56133"/>
                </a:lnTo>
                <a:lnTo>
                  <a:pt x="1554213" y="56997"/>
                </a:lnTo>
                <a:lnTo>
                  <a:pt x="1558679" y="78884"/>
                </a:lnTo>
                <a:lnTo>
                  <a:pt x="1570837" y="96723"/>
                </a:lnTo>
                <a:lnTo>
                  <a:pt x="1588824" y="108732"/>
                </a:lnTo>
                <a:lnTo>
                  <a:pt x="1610779" y="113131"/>
                </a:lnTo>
                <a:lnTo>
                  <a:pt x="1632733" y="108732"/>
                </a:lnTo>
                <a:lnTo>
                  <a:pt x="1650720" y="96723"/>
                </a:lnTo>
                <a:lnTo>
                  <a:pt x="1662878" y="78884"/>
                </a:lnTo>
                <a:lnTo>
                  <a:pt x="1667344" y="56997"/>
                </a:lnTo>
                <a:lnTo>
                  <a:pt x="1667344" y="56133"/>
                </a:lnTo>
                <a:lnTo>
                  <a:pt x="1662696" y="34247"/>
                </a:lnTo>
                <a:lnTo>
                  <a:pt x="1650234" y="16408"/>
                </a:lnTo>
                <a:lnTo>
                  <a:pt x="1632186" y="4398"/>
                </a:lnTo>
                <a:lnTo>
                  <a:pt x="1610779" y="0"/>
                </a:lnTo>
                <a:close/>
              </a:path>
              <a:path w="8402320" h="113664">
                <a:moveTo>
                  <a:pt x="1869808" y="0"/>
                </a:moveTo>
                <a:lnTo>
                  <a:pt x="1848218" y="4398"/>
                </a:lnTo>
                <a:lnTo>
                  <a:pt x="1830190" y="16408"/>
                </a:lnTo>
                <a:lnTo>
                  <a:pt x="1817830" y="34247"/>
                </a:lnTo>
                <a:lnTo>
                  <a:pt x="1813242" y="56133"/>
                </a:lnTo>
                <a:lnTo>
                  <a:pt x="1813242" y="56997"/>
                </a:lnTo>
                <a:lnTo>
                  <a:pt x="1817708" y="78884"/>
                </a:lnTo>
                <a:lnTo>
                  <a:pt x="1829866" y="96723"/>
                </a:lnTo>
                <a:lnTo>
                  <a:pt x="1847853" y="108732"/>
                </a:lnTo>
                <a:lnTo>
                  <a:pt x="1869808" y="113131"/>
                </a:lnTo>
                <a:lnTo>
                  <a:pt x="1891762" y="108732"/>
                </a:lnTo>
                <a:lnTo>
                  <a:pt x="1909749" y="96723"/>
                </a:lnTo>
                <a:lnTo>
                  <a:pt x="1921907" y="78884"/>
                </a:lnTo>
                <a:lnTo>
                  <a:pt x="1926374" y="56997"/>
                </a:lnTo>
                <a:lnTo>
                  <a:pt x="1926374" y="56133"/>
                </a:lnTo>
                <a:lnTo>
                  <a:pt x="1921725" y="34247"/>
                </a:lnTo>
                <a:lnTo>
                  <a:pt x="1909264" y="16408"/>
                </a:lnTo>
                <a:lnTo>
                  <a:pt x="1891216" y="4398"/>
                </a:lnTo>
                <a:lnTo>
                  <a:pt x="1869808" y="0"/>
                </a:lnTo>
                <a:close/>
              </a:path>
              <a:path w="8402320" h="113664">
                <a:moveTo>
                  <a:pt x="2128850" y="0"/>
                </a:moveTo>
                <a:lnTo>
                  <a:pt x="2107260" y="4398"/>
                </a:lnTo>
                <a:lnTo>
                  <a:pt x="2089232" y="16408"/>
                </a:lnTo>
                <a:lnTo>
                  <a:pt x="2076872" y="34247"/>
                </a:lnTo>
                <a:lnTo>
                  <a:pt x="2072284" y="56133"/>
                </a:lnTo>
                <a:lnTo>
                  <a:pt x="2072284" y="56997"/>
                </a:lnTo>
                <a:lnTo>
                  <a:pt x="2076750" y="78884"/>
                </a:lnTo>
                <a:lnTo>
                  <a:pt x="2088908" y="96723"/>
                </a:lnTo>
                <a:lnTo>
                  <a:pt x="2106895" y="108732"/>
                </a:lnTo>
                <a:lnTo>
                  <a:pt x="2128850" y="113131"/>
                </a:lnTo>
                <a:lnTo>
                  <a:pt x="2150804" y="108732"/>
                </a:lnTo>
                <a:lnTo>
                  <a:pt x="2168791" y="96723"/>
                </a:lnTo>
                <a:lnTo>
                  <a:pt x="2180949" y="78884"/>
                </a:lnTo>
                <a:lnTo>
                  <a:pt x="2185416" y="56997"/>
                </a:lnTo>
                <a:lnTo>
                  <a:pt x="2185416" y="56133"/>
                </a:lnTo>
                <a:lnTo>
                  <a:pt x="2180767" y="34247"/>
                </a:lnTo>
                <a:lnTo>
                  <a:pt x="2168305" y="16408"/>
                </a:lnTo>
                <a:lnTo>
                  <a:pt x="2150258" y="4398"/>
                </a:lnTo>
                <a:lnTo>
                  <a:pt x="2128850" y="0"/>
                </a:lnTo>
                <a:close/>
              </a:path>
              <a:path w="8402320" h="113664">
                <a:moveTo>
                  <a:pt x="2387879" y="0"/>
                </a:moveTo>
                <a:lnTo>
                  <a:pt x="2366289" y="4398"/>
                </a:lnTo>
                <a:lnTo>
                  <a:pt x="2348261" y="16408"/>
                </a:lnTo>
                <a:lnTo>
                  <a:pt x="2335901" y="34247"/>
                </a:lnTo>
                <a:lnTo>
                  <a:pt x="2331313" y="56133"/>
                </a:lnTo>
                <a:lnTo>
                  <a:pt x="2331313" y="56997"/>
                </a:lnTo>
                <a:lnTo>
                  <a:pt x="2335780" y="78884"/>
                </a:lnTo>
                <a:lnTo>
                  <a:pt x="2347937" y="96723"/>
                </a:lnTo>
                <a:lnTo>
                  <a:pt x="2365925" y="108732"/>
                </a:lnTo>
                <a:lnTo>
                  <a:pt x="2387879" y="113131"/>
                </a:lnTo>
                <a:lnTo>
                  <a:pt x="2409833" y="108732"/>
                </a:lnTo>
                <a:lnTo>
                  <a:pt x="2427820" y="96723"/>
                </a:lnTo>
                <a:lnTo>
                  <a:pt x="2439978" y="78884"/>
                </a:lnTo>
                <a:lnTo>
                  <a:pt x="2444445" y="56997"/>
                </a:lnTo>
                <a:lnTo>
                  <a:pt x="2444445" y="56133"/>
                </a:lnTo>
                <a:lnTo>
                  <a:pt x="2439796" y="34247"/>
                </a:lnTo>
                <a:lnTo>
                  <a:pt x="2427335" y="16408"/>
                </a:lnTo>
                <a:lnTo>
                  <a:pt x="2409287" y="4398"/>
                </a:lnTo>
                <a:lnTo>
                  <a:pt x="2387879" y="0"/>
                </a:lnTo>
                <a:close/>
              </a:path>
              <a:path w="8402320" h="113664">
                <a:moveTo>
                  <a:pt x="2646921" y="0"/>
                </a:moveTo>
                <a:lnTo>
                  <a:pt x="2625331" y="4398"/>
                </a:lnTo>
                <a:lnTo>
                  <a:pt x="2607303" y="16408"/>
                </a:lnTo>
                <a:lnTo>
                  <a:pt x="2594943" y="34247"/>
                </a:lnTo>
                <a:lnTo>
                  <a:pt x="2590355" y="56133"/>
                </a:lnTo>
                <a:lnTo>
                  <a:pt x="2590355" y="56997"/>
                </a:lnTo>
                <a:lnTo>
                  <a:pt x="2594821" y="78884"/>
                </a:lnTo>
                <a:lnTo>
                  <a:pt x="2606979" y="96723"/>
                </a:lnTo>
                <a:lnTo>
                  <a:pt x="2624966" y="108732"/>
                </a:lnTo>
                <a:lnTo>
                  <a:pt x="2646921" y="113131"/>
                </a:lnTo>
                <a:lnTo>
                  <a:pt x="2668875" y="108732"/>
                </a:lnTo>
                <a:lnTo>
                  <a:pt x="2686862" y="96723"/>
                </a:lnTo>
                <a:lnTo>
                  <a:pt x="2699020" y="78884"/>
                </a:lnTo>
                <a:lnTo>
                  <a:pt x="2703487" y="56997"/>
                </a:lnTo>
                <a:lnTo>
                  <a:pt x="2703487" y="56133"/>
                </a:lnTo>
                <a:lnTo>
                  <a:pt x="2698838" y="34247"/>
                </a:lnTo>
                <a:lnTo>
                  <a:pt x="2686377" y="16408"/>
                </a:lnTo>
                <a:lnTo>
                  <a:pt x="2668329" y="4398"/>
                </a:lnTo>
                <a:lnTo>
                  <a:pt x="2646921" y="0"/>
                </a:lnTo>
                <a:close/>
              </a:path>
              <a:path w="8402320" h="113664">
                <a:moveTo>
                  <a:pt x="2905950" y="0"/>
                </a:moveTo>
                <a:lnTo>
                  <a:pt x="2884360" y="4398"/>
                </a:lnTo>
                <a:lnTo>
                  <a:pt x="2866332" y="16408"/>
                </a:lnTo>
                <a:lnTo>
                  <a:pt x="2853972" y="34247"/>
                </a:lnTo>
                <a:lnTo>
                  <a:pt x="2849384" y="56133"/>
                </a:lnTo>
                <a:lnTo>
                  <a:pt x="2849384" y="56997"/>
                </a:lnTo>
                <a:lnTo>
                  <a:pt x="2853851" y="78884"/>
                </a:lnTo>
                <a:lnTo>
                  <a:pt x="2866009" y="96723"/>
                </a:lnTo>
                <a:lnTo>
                  <a:pt x="2883996" y="108732"/>
                </a:lnTo>
                <a:lnTo>
                  <a:pt x="2905950" y="113131"/>
                </a:lnTo>
                <a:lnTo>
                  <a:pt x="2927904" y="108732"/>
                </a:lnTo>
                <a:lnTo>
                  <a:pt x="2945892" y="96723"/>
                </a:lnTo>
                <a:lnTo>
                  <a:pt x="2958049" y="78884"/>
                </a:lnTo>
                <a:lnTo>
                  <a:pt x="2962516" y="56997"/>
                </a:lnTo>
                <a:lnTo>
                  <a:pt x="2962516" y="56133"/>
                </a:lnTo>
                <a:lnTo>
                  <a:pt x="2957867" y="34247"/>
                </a:lnTo>
                <a:lnTo>
                  <a:pt x="2945406" y="16408"/>
                </a:lnTo>
                <a:lnTo>
                  <a:pt x="2927358" y="4398"/>
                </a:lnTo>
                <a:lnTo>
                  <a:pt x="2905950" y="0"/>
                </a:lnTo>
                <a:close/>
              </a:path>
              <a:path w="8402320" h="113664">
                <a:moveTo>
                  <a:pt x="3164992" y="0"/>
                </a:moveTo>
                <a:lnTo>
                  <a:pt x="3143402" y="4398"/>
                </a:lnTo>
                <a:lnTo>
                  <a:pt x="3125374" y="16408"/>
                </a:lnTo>
                <a:lnTo>
                  <a:pt x="3113014" y="34247"/>
                </a:lnTo>
                <a:lnTo>
                  <a:pt x="3108426" y="56133"/>
                </a:lnTo>
                <a:lnTo>
                  <a:pt x="3108426" y="56997"/>
                </a:lnTo>
                <a:lnTo>
                  <a:pt x="3112893" y="78884"/>
                </a:lnTo>
                <a:lnTo>
                  <a:pt x="3125050" y="96723"/>
                </a:lnTo>
                <a:lnTo>
                  <a:pt x="3143038" y="108732"/>
                </a:lnTo>
                <a:lnTo>
                  <a:pt x="3164992" y="113131"/>
                </a:lnTo>
                <a:lnTo>
                  <a:pt x="3186946" y="108732"/>
                </a:lnTo>
                <a:lnTo>
                  <a:pt x="3204933" y="96723"/>
                </a:lnTo>
                <a:lnTo>
                  <a:pt x="3217091" y="78884"/>
                </a:lnTo>
                <a:lnTo>
                  <a:pt x="3221558" y="56997"/>
                </a:lnTo>
                <a:lnTo>
                  <a:pt x="3221558" y="56133"/>
                </a:lnTo>
                <a:lnTo>
                  <a:pt x="3216909" y="34247"/>
                </a:lnTo>
                <a:lnTo>
                  <a:pt x="3204448" y="16408"/>
                </a:lnTo>
                <a:lnTo>
                  <a:pt x="3186400" y="4398"/>
                </a:lnTo>
                <a:lnTo>
                  <a:pt x="3164992" y="0"/>
                </a:lnTo>
                <a:close/>
              </a:path>
              <a:path w="8402320" h="113664">
                <a:moveTo>
                  <a:pt x="3424021" y="0"/>
                </a:moveTo>
                <a:lnTo>
                  <a:pt x="3402431" y="4398"/>
                </a:lnTo>
                <a:lnTo>
                  <a:pt x="3384403" y="16408"/>
                </a:lnTo>
                <a:lnTo>
                  <a:pt x="3372043" y="34247"/>
                </a:lnTo>
                <a:lnTo>
                  <a:pt x="3367455" y="56133"/>
                </a:lnTo>
                <a:lnTo>
                  <a:pt x="3367455" y="56997"/>
                </a:lnTo>
                <a:lnTo>
                  <a:pt x="3371922" y="78884"/>
                </a:lnTo>
                <a:lnTo>
                  <a:pt x="3384080" y="96723"/>
                </a:lnTo>
                <a:lnTo>
                  <a:pt x="3402067" y="108732"/>
                </a:lnTo>
                <a:lnTo>
                  <a:pt x="3424021" y="113131"/>
                </a:lnTo>
                <a:lnTo>
                  <a:pt x="3445975" y="108732"/>
                </a:lnTo>
                <a:lnTo>
                  <a:pt x="3463963" y="96723"/>
                </a:lnTo>
                <a:lnTo>
                  <a:pt x="3476120" y="78884"/>
                </a:lnTo>
                <a:lnTo>
                  <a:pt x="3480587" y="56997"/>
                </a:lnTo>
                <a:lnTo>
                  <a:pt x="3480587" y="56133"/>
                </a:lnTo>
                <a:lnTo>
                  <a:pt x="3475938" y="34247"/>
                </a:lnTo>
                <a:lnTo>
                  <a:pt x="3463477" y="16408"/>
                </a:lnTo>
                <a:lnTo>
                  <a:pt x="3445429" y="4398"/>
                </a:lnTo>
                <a:lnTo>
                  <a:pt x="3424021" y="0"/>
                </a:lnTo>
                <a:close/>
              </a:path>
              <a:path w="8402320" h="113664">
                <a:moveTo>
                  <a:pt x="3683063" y="0"/>
                </a:moveTo>
                <a:lnTo>
                  <a:pt x="3661473" y="4398"/>
                </a:lnTo>
                <a:lnTo>
                  <a:pt x="3643445" y="16408"/>
                </a:lnTo>
                <a:lnTo>
                  <a:pt x="3631085" y="34247"/>
                </a:lnTo>
                <a:lnTo>
                  <a:pt x="3626497" y="56133"/>
                </a:lnTo>
                <a:lnTo>
                  <a:pt x="3626497" y="56997"/>
                </a:lnTo>
                <a:lnTo>
                  <a:pt x="3630964" y="78884"/>
                </a:lnTo>
                <a:lnTo>
                  <a:pt x="3643122" y="96723"/>
                </a:lnTo>
                <a:lnTo>
                  <a:pt x="3661109" y="108732"/>
                </a:lnTo>
                <a:lnTo>
                  <a:pt x="3683063" y="113131"/>
                </a:lnTo>
                <a:lnTo>
                  <a:pt x="3705017" y="108732"/>
                </a:lnTo>
                <a:lnTo>
                  <a:pt x="3723005" y="96723"/>
                </a:lnTo>
                <a:lnTo>
                  <a:pt x="3735162" y="78884"/>
                </a:lnTo>
                <a:lnTo>
                  <a:pt x="3739629" y="56997"/>
                </a:lnTo>
                <a:lnTo>
                  <a:pt x="3739629" y="56133"/>
                </a:lnTo>
                <a:lnTo>
                  <a:pt x="3734980" y="34247"/>
                </a:lnTo>
                <a:lnTo>
                  <a:pt x="3722519" y="16408"/>
                </a:lnTo>
                <a:lnTo>
                  <a:pt x="3704471" y="4398"/>
                </a:lnTo>
                <a:lnTo>
                  <a:pt x="3683063" y="0"/>
                </a:lnTo>
                <a:close/>
              </a:path>
              <a:path w="8402320" h="113664">
                <a:moveTo>
                  <a:pt x="3942092" y="0"/>
                </a:moveTo>
                <a:lnTo>
                  <a:pt x="3920502" y="4398"/>
                </a:lnTo>
                <a:lnTo>
                  <a:pt x="3902475" y="16408"/>
                </a:lnTo>
                <a:lnTo>
                  <a:pt x="3890114" y="34247"/>
                </a:lnTo>
                <a:lnTo>
                  <a:pt x="3885526" y="56133"/>
                </a:lnTo>
                <a:lnTo>
                  <a:pt x="3885526" y="56997"/>
                </a:lnTo>
                <a:lnTo>
                  <a:pt x="3889993" y="78884"/>
                </a:lnTo>
                <a:lnTo>
                  <a:pt x="3902151" y="96723"/>
                </a:lnTo>
                <a:lnTo>
                  <a:pt x="3920138" y="108732"/>
                </a:lnTo>
                <a:lnTo>
                  <a:pt x="3942092" y="113131"/>
                </a:lnTo>
                <a:lnTo>
                  <a:pt x="3964047" y="108732"/>
                </a:lnTo>
                <a:lnTo>
                  <a:pt x="3982034" y="96723"/>
                </a:lnTo>
                <a:lnTo>
                  <a:pt x="3994192" y="78884"/>
                </a:lnTo>
                <a:lnTo>
                  <a:pt x="3998658" y="56997"/>
                </a:lnTo>
                <a:lnTo>
                  <a:pt x="3998658" y="56133"/>
                </a:lnTo>
                <a:lnTo>
                  <a:pt x="3994009" y="34247"/>
                </a:lnTo>
                <a:lnTo>
                  <a:pt x="3981548" y="16408"/>
                </a:lnTo>
                <a:lnTo>
                  <a:pt x="3963500" y="4398"/>
                </a:lnTo>
                <a:lnTo>
                  <a:pt x="3942092" y="0"/>
                </a:lnTo>
                <a:close/>
              </a:path>
              <a:path w="8402320" h="113664">
                <a:moveTo>
                  <a:pt x="4201134" y="0"/>
                </a:moveTo>
                <a:lnTo>
                  <a:pt x="4179544" y="4398"/>
                </a:lnTo>
                <a:lnTo>
                  <a:pt x="4161516" y="16408"/>
                </a:lnTo>
                <a:lnTo>
                  <a:pt x="4149156" y="34247"/>
                </a:lnTo>
                <a:lnTo>
                  <a:pt x="4144568" y="56133"/>
                </a:lnTo>
                <a:lnTo>
                  <a:pt x="4144568" y="56997"/>
                </a:lnTo>
                <a:lnTo>
                  <a:pt x="4149035" y="78884"/>
                </a:lnTo>
                <a:lnTo>
                  <a:pt x="4161193" y="96723"/>
                </a:lnTo>
                <a:lnTo>
                  <a:pt x="4179180" y="108732"/>
                </a:lnTo>
                <a:lnTo>
                  <a:pt x="4201134" y="113131"/>
                </a:lnTo>
                <a:lnTo>
                  <a:pt x="4223088" y="108732"/>
                </a:lnTo>
                <a:lnTo>
                  <a:pt x="4241076" y="96723"/>
                </a:lnTo>
                <a:lnTo>
                  <a:pt x="4253233" y="78884"/>
                </a:lnTo>
                <a:lnTo>
                  <a:pt x="4257700" y="56997"/>
                </a:lnTo>
                <a:lnTo>
                  <a:pt x="4257700" y="56133"/>
                </a:lnTo>
                <a:lnTo>
                  <a:pt x="4253051" y="34247"/>
                </a:lnTo>
                <a:lnTo>
                  <a:pt x="4240590" y="16408"/>
                </a:lnTo>
                <a:lnTo>
                  <a:pt x="4222542" y="4398"/>
                </a:lnTo>
                <a:lnTo>
                  <a:pt x="4201134" y="0"/>
                </a:lnTo>
                <a:close/>
              </a:path>
              <a:path w="8402320" h="113664">
                <a:moveTo>
                  <a:pt x="4460163" y="0"/>
                </a:moveTo>
                <a:lnTo>
                  <a:pt x="4438573" y="4398"/>
                </a:lnTo>
                <a:lnTo>
                  <a:pt x="4420546" y="16408"/>
                </a:lnTo>
                <a:lnTo>
                  <a:pt x="4408185" y="34247"/>
                </a:lnTo>
                <a:lnTo>
                  <a:pt x="4403598" y="56133"/>
                </a:lnTo>
                <a:lnTo>
                  <a:pt x="4403598" y="56997"/>
                </a:lnTo>
                <a:lnTo>
                  <a:pt x="4408064" y="78884"/>
                </a:lnTo>
                <a:lnTo>
                  <a:pt x="4420222" y="96723"/>
                </a:lnTo>
                <a:lnTo>
                  <a:pt x="4438209" y="108732"/>
                </a:lnTo>
                <a:lnTo>
                  <a:pt x="4460163" y="113131"/>
                </a:lnTo>
                <a:lnTo>
                  <a:pt x="4482118" y="108732"/>
                </a:lnTo>
                <a:lnTo>
                  <a:pt x="4500105" y="96723"/>
                </a:lnTo>
                <a:lnTo>
                  <a:pt x="4512263" y="78884"/>
                </a:lnTo>
                <a:lnTo>
                  <a:pt x="4516729" y="56997"/>
                </a:lnTo>
                <a:lnTo>
                  <a:pt x="4516729" y="56133"/>
                </a:lnTo>
                <a:lnTo>
                  <a:pt x="4512081" y="34247"/>
                </a:lnTo>
                <a:lnTo>
                  <a:pt x="4499619" y="16408"/>
                </a:lnTo>
                <a:lnTo>
                  <a:pt x="4481571" y="4398"/>
                </a:lnTo>
                <a:lnTo>
                  <a:pt x="4460163" y="0"/>
                </a:lnTo>
                <a:close/>
              </a:path>
              <a:path w="8402320" h="113664">
                <a:moveTo>
                  <a:pt x="4719205" y="0"/>
                </a:moveTo>
                <a:lnTo>
                  <a:pt x="4697615" y="4398"/>
                </a:lnTo>
                <a:lnTo>
                  <a:pt x="4679588" y="16408"/>
                </a:lnTo>
                <a:lnTo>
                  <a:pt x="4667227" y="34247"/>
                </a:lnTo>
                <a:lnTo>
                  <a:pt x="4662639" y="56133"/>
                </a:lnTo>
                <a:lnTo>
                  <a:pt x="4662639" y="56997"/>
                </a:lnTo>
                <a:lnTo>
                  <a:pt x="4667106" y="78884"/>
                </a:lnTo>
                <a:lnTo>
                  <a:pt x="4679264" y="96723"/>
                </a:lnTo>
                <a:lnTo>
                  <a:pt x="4697251" y="108732"/>
                </a:lnTo>
                <a:lnTo>
                  <a:pt x="4719205" y="113131"/>
                </a:lnTo>
                <a:lnTo>
                  <a:pt x="4741160" y="108732"/>
                </a:lnTo>
                <a:lnTo>
                  <a:pt x="4759147" y="96723"/>
                </a:lnTo>
                <a:lnTo>
                  <a:pt x="4771305" y="78884"/>
                </a:lnTo>
                <a:lnTo>
                  <a:pt x="4775771" y="56997"/>
                </a:lnTo>
                <a:lnTo>
                  <a:pt x="4775771" y="56133"/>
                </a:lnTo>
                <a:lnTo>
                  <a:pt x="4771122" y="34247"/>
                </a:lnTo>
                <a:lnTo>
                  <a:pt x="4758661" y="16408"/>
                </a:lnTo>
                <a:lnTo>
                  <a:pt x="4740613" y="4398"/>
                </a:lnTo>
                <a:lnTo>
                  <a:pt x="4719205" y="0"/>
                </a:lnTo>
                <a:close/>
              </a:path>
              <a:path w="8402320" h="113664">
                <a:moveTo>
                  <a:pt x="4978234" y="0"/>
                </a:moveTo>
                <a:lnTo>
                  <a:pt x="4956644" y="4398"/>
                </a:lnTo>
                <a:lnTo>
                  <a:pt x="4938617" y="16408"/>
                </a:lnTo>
                <a:lnTo>
                  <a:pt x="4926256" y="34247"/>
                </a:lnTo>
                <a:lnTo>
                  <a:pt x="4921669" y="56133"/>
                </a:lnTo>
                <a:lnTo>
                  <a:pt x="4921669" y="56997"/>
                </a:lnTo>
                <a:lnTo>
                  <a:pt x="4926135" y="78884"/>
                </a:lnTo>
                <a:lnTo>
                  <a:pt x="4938293" y="96723"/>
                </a:lnTo>
                <a:lnTo>
                  <a:pt x="4956280" y="108732"/>
                </a:lnTo>
                <a:lnTo>
                  <a:pt x="4978234" y="113131"/>
                </a:lnTo>
                <a:lnTo>
                  <a:pt x="5000189" y="108732"/>
                </a:lnTo>
                <a:lnTo>
                  <a:pt x="5018176" y="96723"/>
                </a:lnTo>
                <a:lnTo>
                  <a:pt x="5030334" y="78884"/>
                </a:lnTo>
                <a:lnTo>
                  <a:pt x="5034800" y="56997"/>
                </a:lnTo>
                <a:lnTo>
                  <a:pt x="5034800" y="56133"/>
                </a:lnTo>
                <a:lnTo>
                  <a:pt x="5030152" y="34247"/>
                </a:lnTo>
                <a:lnTo>
                  <a:pt x="5017690" y="16408"/>
                </a:lnTo>
                <a:lnTo>
                  <a:pt x="4999642" y="4398"/>
                </a:lnTo>
                <a:lnTo>
                  <a:pt x="4978234" y="0"/>
                </a:lnTo>
                <a:close/>
              </a:path>
              <a:path w="8402320" h="113664">
                <a:moveTo>
                  <a:pt x="5237276" y="0"/>
                </a:moveTo>
                <a:lnTo>
                  <a:pt x="5215686" y="4398"/>
                </a:lnTo>
                <a:lnTo>
                  <a:pt x="5197659" y="16408"/>
                </a:lnTo>
                <a:lnTo>
                  <a:pt x="5185298" y="34247"/>
                </a:lnTo>
                <a:lnTo>
                  <a:pt x="5180711" y="56133"/>
                </a:lnTo>
                <a:lnTo>
                  <a:pt x="5180711" y="56997"/>
                </a:lnTo>
                <a:lnTo>
                  <a:pt x="5185177" y="78884"/>
                </a:lnTo>
                <a:lnTo>
                  <a:pt x="5197335" y="96723"/>
                </a:lnTo>
                <a:lnTo>
                  <a:pt x="5215322" y="108732"/>
                </a:lnTo>
                <a:lnTo>
                  <a:pt x="5237276" y="113131"/>
                </a:lnTo>
                <a:lnTo>
                  <a:pt x="5259231" y="108732"/>
                </a:lnTo>
                <a:lnTo>
                  <a:pt x="5277218" y="96723"/>
                </a:lnTo>
                <a:lnTo>
                  <a:pt x="5289376" y="78884"/>
                </a:lnTo>
                <a:lnTo>
                  <a:pt x="5293842" y="56997"/>
                </a:lnTo>
                <a:lnTo>
                  <a:pt x="5293842" y="56133"/>
                </a:lnTo>
                <a:lnTo>
                  <a:pt x="5289194" y="34247"/>
                </a:lnTo>
                <a:lnTo>
                  <a:pt x="5276732" y="16408"/>
                </a:lnTo>
                <a:lnTo>
                  <a:pt x="5258684" y="4398"/>
                </a:lnTo>
                <a:lnTo>
                  <a:pt x="5237276" y="0"/>
                </a:lnTo>
                <a:close/>
              </a:path>
              <a:path w="8402320" h="113664">
                <a:moveTo>
                  <a:pt x="5496306" y="0"/>
                </a:moveTo>
                <a:lnTo>
                  <a:pt x="5474716" y="4398"/>
                </a:lnTo>
                <a:lnTo>
                  <a:pt x="5456688" y="16408"/>
                </a:lnTo>
                <a:lnTo>
                  <a:pt x="5444328" y="34247"/>
                </a:lnTo>
                <a:lnTo>
                  <a:pt x="5439740" y="56133"/>
                </a:lnTo>
                <a:lnTo>
                  <a:pt x="5439740" y="56997"/>
                </a:lnTo>
                <a:lnTo>
                  <a:pt x="5444206" y="78884"/>
                </a:lnTo>
                <a:lnTo>
                  <a:pt x="5456364" y="96723"/>
                </a:lnTo>
                <a:lnTo>
                  <a:pt x="5474351" y="108732"/>
                </a:lnTo>
                <a:lnTo>
                  <a:pt x="5496306" y="113131"/>
                </a:lnTo>
                <a:lnTo>
                  <a:pt x="5518260" y="108732"/>
                </a:lnTo>
                <a:lnTo>
                  <a:pt x="5536247" y="96723"/>
                </a:lnTo>
                <a:lnTo>
                  <a:pt x="5548405" y="78884"/>
                </a:lnTo>
                <a:lnTo>
                  <a:pt x="5552871" y="56997"/>
                </a:lnTo>
                <a:lnTo>
                  <a:pt x="5552871" y="56133"/>
                </a:lnTo>
                <a:lnTo>
                  <a:pt x="5548223" y="34247"/>
                </a:lnTo>
                <a:lnTo>
                  <a:pt x="5535761" y="16408"/>
                </a:lnTo>
                <a:lnTo>
                  <a:pt x="5517713" y="4398"/>
                </a:lnTo>
                <a:lnTo>
                  <a:pt x="5496306" y="0"/>
                </a:lnTo>
                <a:close/>
              </a:path>
              <a:path w="8402320" h="113664">
                <a:moveTo>
                  <a:pt x="5755347" y="0"/>
                </a:moveTo>
                <a:lnTo>
                  <a:pt x="5733757" y="4398"/>
                </a:lnTo>
                <a:lnTo>
                  <a:pt x="5715730" y="16408"/>
                </a:lnTo>
                <a:lnTo>
                  <a:pt x="5703369" y="34247"/>
                </a:lnTo>
                <a:lnTo>
                  <a:pt x="5698782" y="56133"/>
                </a:lnTo>
                <a:lnTo>
                  <a:pt x="5698782" y="56997"/>
                </a:lnTo>
                <a:lnTo>
                  <a:pt x="5703248" y="78884"/>
                </a:lnTo>
                <a:lnTo>
                  <a:pt x="5715406" y="96723"/>
                </a:lnTo>
                <a:lnTo>
                  <a:pt x="5733393" y="108732"/>
                </a:lnTo>
                <a:lnTo>
                  <a:pt x="5755347" y="113131"/>
                </a:lnTo>
                <a:lnTo>
                  <a:pt x="5777302" y="108732"/>
                </a:lnTo>
                <a:lnTo>
                  <a:pt x="5795289" y="96723"/>
                </a:lnTo>
                <a:lnTo>
                  <a:pt x="5807447" y="78884"/>
                </a:lnTo>
                <a:lnTo>
                  <a:pt x="5811913" y="56997"/>
                </a:lnTo>
                <a:lnTo>
                  <a:pt x="5811913" y="56133"/>
                </a:lnTo>
                <a:lnTo>
                  <a:pt x="5807265" y="34247"/>
                </a:lnTo>
                <a:lnTo>
                  <a:pt x="5794803" y="16408"/>
                </a:lnTo>
                <a:lnTo>
                  <a:pt x="5776755" y="4398"/>
                </a:lnTo>
                <a:lnTo>
                  <a:pt x="5755347" y="0"/>
                </a:lnTo>
                <a:close/>
              </a:path>
              <a:path w="8402320" h="113664">
                <a:moveTo>
                  <a:pt x="6014377" y="0"/>
                </a:moveTo>
                <a:lnTo>
                  <a:pt x="5992787" y="4398"/>
                </a:lnTo>
                <a:lnTo>
                  <a:pt x="5974759" y="16408"/>
                </a:lnTo>
                <a:lnTo>
                  <a:pt x="5962399" y="34247"/>
                </a:lnTo>
                <a:lnTo>
                  <a:pt x="5957811" y="56133"/>
                </a:lnTo>
                <a:lnTo>
                  <a:pt x="5957811" y="56997"/>
                </a:lnTo>
                <a:lnTo>
                  <a:pt x="5962277" y="78884"/>
                </a:lnTo>
                <a:lnTo>
                  <a:pt x="5974435" y="96723"/>
                </a:lnTo>
                <a:lnTo>
                  <a:pt x="5992422" y="108732"/>
                </a:lnTo>
                <a:lnTo>
                  <a:pt x="6014377" y="113131"/>
                </a:lnTo>
                <a:lnTo>
                  <a:pt x="6036331" y="108732"/>
                </a:lnTo>
                <a:lnTo>
                  <a:pt x="6054318" y="96723"/>
                </a:lnTo>
                <a:lnTo>
                  <a:pt x="6066476" y="78884"/>
                </a:lnTo>
                <a:lnTo>
                  <a:pt x="6070942" y="56997"/>
                </a:lnTo>
                <a:lnTo>
                  <a:pt x="6070942" y="56133"/>
                </a:lnTo>
                <a:lnTo>
                  <a:pt x="6066294" y="34247"/>
                </a:lnTo>
                <a:lnTo>
                  <a:pt x="6053832" y="16408"/>
                </a:lnTo>
                <a:lnTo>
                  <a:pt x="6035784" y="4398"/>
                </a:lnTo>
                <a:lnTo>
                  <a:pt x="6014377" y="0"/>
                </a:lnTo>
                <a:close/>
              </a:path>
              <a:path w="8402320" h="113664">
                <a:moveTo>
                  <a:pt x="6273419" y="0"/>
                </a:moveTo>
                <a:lnTo>
                  <a:pt x="6251829" y="4398"/>
                </a:lnTo>
                <a:lnTo>
                  <a:pt x="6233801" y="16408"/>
                </a:lnTo>
                <a:lnTo>
                  <a:pt x="6221441" y="34247"/>
                </a:lnTo>
                <a:lnTo>
                  <a:pt x="6216853" y="56133"/>
                </a:lnTo>
                <a:lnTo>
                  <a:pt x="6216853" y="56997"/>
                </a:lnTo>
                <a:lnTo>
                  <a:pt x="6221319" y="78884"/>
                </a:lnTo>
                <a:lnTo>
                  <a:pt x="6233477" y="96723"/>
                </a:lnTo>
                <a:lnTo>
                  <a:pt x="6251464" y="108732"/>
                </a:lnTo>
                <a:lnTo>
                  <a:pt x="6273419" y="113131"/>
                </a:lnTo>
                <a:lnTo>
                  <a:pt x="6295373" y="108732"/>
                </a:lnTo>
                <a:lnTo>
                  <a:pt x="6313360" y="96723"/>
                </a:lnTo>
                <a:lnTo>
                  <a:pt x="6325518" y="78884"/>
                </a:lnTo>
                <a:lnTo>
                  <a:pt x="6329984" y="56997"/>
                </a:lnTo>
                <a:lnTo>
                  <a:pt x="6329984" y="56133"/>
                </a:lnTo>
                <a:lnTo>
                  <a:pt x="6325336" y="34247"/>
                </a:lnTo>
                <a:lnTo>
                  <a:pt x="6312874" y="16408"/>
                </a:lnTo>
                <a:lnTo>
                  <a:pt x="6294826" y="4398"/>
                </a:lnTo>
                <a:lnTo>
                  <a:pt x="6273419" y="0"/>
                </a:lnTo>
                <a:close/>
              </a:path>
              <a:path w="8402320" h="113664">
                <a:moveTo>
                  <a:pt x="6532448" y="0"/>
                </a:moveTo>
                <a:lnTo>
                  <a:pt x="6510858" y="4398"/>
                </a:lnTo>
                <a:lnTo>
                  <a:pt x="6492830" y="16408"/>
                </a:lnTo>
                <a:lnTo>
                  <a:pt x="6480470" y="34247"/>
                </a:lnTo>
                <a:lnTo>
                  <a:pt x="6475882" y="56133"/>
                </a:lnTo>
                <a:lnTo>
                  <a:pt x="6475882" y="56997"/>
                </a:lnTo>
                <a:lnTo>
                  <a:pt x="6480348" y="78884"/>
                </a:lnTo>
                <a:lnTo>
                  <a:pt x="6492506" y="96723"/>
                </a:lnTo>
                <a:lnTo>
                  <a:pt x="6510493" y="108732"/>
                </a:lnTo>
                <a:lnTo>
                  <a:pt x="6532448" y="113131"/>
                </a:lnTo>
                <a:lnTo>
                  <a:pt x="6554402" y="108732"/>
                </a:lnTo>
                <a:lnTo>
                  <a:pt x="6572389" y="96723"/>
                </a:lnTo>
                <a:lnTo>
                  <a:pt x="6584547" y="78884"/>
                </a:lnTo>
                <a:lnTo>
                  <a:pt x="6589013" y="56997"/>
                </a:lnTo>
                <a:lnTo>
                  <a:pt x="6589013" y="56133"/>
                </a:lnTo>
                <a:lnTo>
                  <a:pt x="6584365" y="34247"/>
                </a:lnTo>
                <a:lnTo>
                  <a:pt x="6571903" y="16408"/>
                </a:lnTo>
                <a:lnTo>
                  <a:pt x="6553856" y="4398"/>
                </a:lnTo>
                <a:lnTo>
                  <a:pt x="6532448" y="0"/>
                </a:lnTo>
                <a:close/>
              </a:path>
              <a:path w="8402320" h="113664">
                <a:moveTo>
                  <a:pt x="6791490" y="0"/>
                </a:moveTo>
                <a:lnTo>
                  <a:pt x="6769900" y="4398"/>
                </a:lnTo>
                <a:lnTo>
                  <a:pt x="6751872" y="16408"/>
                </a:lnTo>
                <a:lnTo>
                  <a:pt x="6739512" y="34247"/>
                </a:lnTo>
                <a:lnTo>
                  <a:pt x="6734924" y="56133"/>
                </a:lnTo>
                <a:lnTo>
                  <a:pt x="6734924" y="56997"/>
                </a:lnTo>
                <a:lnTo>
                  <a:pt x="6739390" y="78884"/>
                </a:lnTo>
                <a:lnTo>
                  <a:pt x="6751548" y="96723"/>
                </a:lnTo>
                <a:lnTo>
                  <a:pt x="6769535" y="108732"/>
                </a:lnTo>
                <a:lnTo>
                  <a:pt x="6791490" y="113131"/>
                </a:lnTo>
                <a:lnTo>
                  <a:pt x="6813444" y="108732"/>
                </a:lnTo>
                <a:lnTo>
                  <a:pt x="6831431" y="96723"/>
                </a:lnTo>
                <a:lnTo>
                  <a:pt x="6843589" y="78884"/>
                </a:lnTo>
                <a:lnTo>
                  <a:pt x="6848055" y="56997"/>
                </a:lnTo>
                <a:lnTo>
                  <a:pt x="6848055" y="56133"/>
                </a:lnTo>
                <a:lnTo>
                  <a:pt x="6843407" y="34247"/>
                </a:lnTo>
                <a:lnTo>
                  <a:pt x="6830945" y="16408"/>
                </a:lnTo>
                <a:lnTo>
                  <a:pt x="6812897" y="4398"/>
                </a:lnTo>
                <a:lnTo>
                  <a:pt x="6791490" y="0"/>
                </a:lnTo>
                <a:close/>
              </a:path>
              <a:path w="8402320" h="113664">
                <a:moveTo>
                  <a:pt x="7050519" y="0"/>
                </a:moveTo>
                <a:lnTo>
                  <a:pt x="7028929" y="4398"/>
                </a:lnTo>
                <a:lnTo>
                  <a:pt x="7010901" y="16408"/>
                </a:lnTo>
                <a:lnTo>
                  <a:pt x="6998541" y="34247"/>
                </a:lnTo>
                <a:lnTo>
                  <a:pt x="6993953" y="56133"/>
                </a:lnTo>
                <a:lnTo>
                  <a:pt x="6993953" y="56997"/>
                </a:lnTo>
                <a:lnTo>
                  <a:pt x="6998419" y="78884"/>
                </a:lnTo>
                <a:lnTo>
                  <a:pt x="7010577" y="96723"/>
                </a:lnTo>
                <a:lnTo>
                  <a:pt x="7028564" y="108732"/>
                </a:lnTo>
                <a:lnTo>
                  <a:pt x="7050519" y="113131"/>
                </a:lnTo>
                <a:lnTo>
                  <a:pt x="7072473" y="108732"/>
                </a:lnTo>
                <a:lnTo>
                  <a:pt x="7090460" y="96723"/>
                </a:lnTo>
                <a:lnTo>
                  <a:pt x="7102618" y="78884"/>
                </a:lnTo>
                <a:lnTo>
                  <a:pt x="7107085" y="56997"/>
                </a:lnTo>
                <a:lnTo>
                  <a:pt x="7107085" y="56133"/>
                </a:lnTo>
                <a:lnTo>
                  <a:pt x="7102436" y="34247"/>
                </a:lnTo>
                <a:lnTo>
                  <a:pt x="7089975" y="16408"/>
                </a:lnTo>
                <a:lnTo>
                  <a:pt x="7071927" y="4398"/>
                </a:lnTo>
                <a:lnTo>
                  <a:pt x="7050519" y="0"/>
                </a:lnTo>
                <a:close/>
              </a:path>
              <a:path w="8402320" h="113664">
                <a:moveTo>
                  <a:pt x="7309561" y="0"/>
                </a:moveTo>
                <a:lnTo>
                  <a:pt x="7287971" y="4398"/>
                </a:lnTo>
                <a:lnTo>
                  <a:pt x="7269943" y="16408"/>
                </a:lnTo>
                <a:lnTo>
                  <a:pt x="7257583" y="34247"/>
                </a:lnTo>
                <a:lnTo>
                  <a:pt x="7252995" y="56133"/>
                </a:lnTo>
                <a:lnTo>
                  <a:pt x="7252995" y="56997"/>
                </a:lnTo>
                <a:lnTo>
                  <a:pt x="7257461" y="78884"/>
                </a:lnTo>
                <a:lnTo>
                  <a:pt x="7269619" y="96723"/>
                </a:lnTo>
                <a:lnTo>
                  <a:pt x="7287606" y="108732"/>
                </a:lnTo>
                <a:lnTo>
                  <a:pt x="7309561" y="113131"/>
                </a:lnTo>
                <a:lnTo>
                  <a:pt x="7331515" y="108732"/>
                </a:lnTo>
                <a:lnTo>
                  <a:pt x="7349502" y="96723"/>
                </a:lnTo>
                <a:lnTo>
                  <a:pt x="7361660" y="78884"/>
                </a:lnTo>
                <a:lnTo>
                  <a:pt x="7366127" y="56997"/>
                </a:lnTo>
                <a:lnTo>
                  <a:pt x="7366127" y="56133"/>
                </a:lnTo>
                <a:lnTo>
                  <a:pt x="7361478" y="34247"/>
                </a:lnTo>
                <a:lnTo>
                  <a:pt x="7349016" y="16408"/>
                </a:lnTo>
                <a:lnTo>
                  <a:pt x="7330969" y="4398"/>
                </a:lnTo>
                <a:lnTo>
                  <a:pt x="7309561" y="0"/>
                </a:lnTo>
                <a:close/>
              </a:path>
              <a:path w="8402320" h="113664">
                <a:moveTo>
                  <a:pt x="7568590" y="0"/>
                </a:moveTo>
                <a:lnTo>
                  <a:pt x="7547000" y="4398"/>
                </a:lnTo>
                <a:lnTo>
                  <a:pt x="7528972" y="16408"/>
                </a:lnTo>
                <a:lnTo>
                  <a:pt x="7516612" y="34247"/>
                </a:lnTo>
                <a:lnTo>
                  <a:pt x="7512024" y="56133"/>
                </a:lnTo>
                <a:lnTo>
                  <a:pt x="7512024" y="56997"/>
                </a:lnTo>
                <a:lnTo>
                  <a:pt x="7516491" y="78884"/>
                </a:lnTo>
                <a:lnTo>
                  <a:pt x="7528648" y="96723"/>
                </a:lnTo>
                <a:lnTo>
                  <a:pt x="7546636" y="108732"/>
                </a:lnTo>
                <a:lnTo>
                  <a:pt x="7568590" y="113131"/>
                </a:lnTo>
                <a:lnTo>
                  <a:pt x="7590544" y="108732"/>
                </a:lnTo>
                <a:lnTo>
                  <a:pt x="7608531" y="96723"/>
                </a:lnTo>
                <a:lnTo>
                  <a:pt x="7620689" y="78884"/>
                </a:lnTo>
                <a:lnTo>
                  <a:pt x="7625156" y="56997"/>
                </a:lnTo>
                <a:lnTo>
                  <a:pt x="7625156" y="56133"/>
                </a:lnTo>
                <a:lnTo>
                  <a:pt x="7620507" y="34247"/>
                </a:lnTo>
                <a:lnTo>
                  <a:pt x="7608046" y="16408"/>
                </a:lnTo>
                <a:lnTo>
                  <a:pt x="7589998" y="4398"/>
                </a:lnTo>
                <a:lnTo>
                  <a:pt x="7568590" y="0"/>
                </a:lnTo>
                <a:close/>
              </a:path>
              <a:path w="8402320" h="113664">
                <a:moveTo>
                  <a:pt x="7827632" y="0"/>
                </a:moveTo>
                <a:lnTo>
                  <a:pt x="7806042" y="4398"/>
                </a:lnTo>
                <a:lnTo>
                  <a:pt x="7788014" y="16408"/>
                </a:lnTo>
                <a:lnTo>
                  <a:pt x="7775654" y="34247"/>
                </a:lnTo>
                <a:lnTo>
                  <a:pt x="7771066" y="56133"/>
                </a:lnTo>
                <a:lnTo>
                  <a:pt x="7771066" y="56997"/>
                </a:lnTo>
                <a:lnTo>
                  <a:pt x="7775532" y="78884"/>
                </a:lnTo>
                <a:lnTo>
                  <a:pt x="7787690" y="96723"/>
                </a:lnTo>
                <a:lnTo>
                  <a:pt x="7805677" y="108732"/>
                </a:lnTo>
                <a:lnTo>
                  <a:pt x="7827632" y="113131"/>
                </a:lnTo>
                <a:lnTo>
                  <a:pt x="7849586" y="108732"/>
                </a:lnTo>
                <a:lnTo>
                  <a:pt x="7867573" y="96723"/>
                </a:lnTo>
                <a:lnTo>
                  <a:pt x="7879731" y="78884"/>
                </a:lnTo>
                <a:lnTo>
                  <a:pt x="7884198" y="56997"/>
                </a:lnTo>
                <a:lnTo>
                  <a:pt x="7884198" y="56133"/>
                </a:lnTo>
                <a:lnTo>
                  <a:pt x="7879549" y="34247"/>
                </a:lnTo>
                <a:lnTo>
                  <a:pt x="7867088" y="16408"/>
                </a:lnTo>
                <a:lnTo>
                  <a:pt x="7849040" y="4398"/>
                </a:lnTo>
                <a:lnTo>
                  <a:pt x="7827632" y="0"/>
                </a:lnTo>
                <a:close/>
              </a:path>
              <a:path w="8402320" h="113664">
                <a:moveTo>
                  <a:pt x="8086661" y="0"/>
                </a:moveTo>
                <a:lnTo>
                  <a:pt x="8065071" y="4398"/>
                </a:lnTo>
                <a:lnTo>
                  <a:pt x="8047043" y="16408"/>
                </a:lnTo>
                <a:lnTo>
                  <a:pt x="8034683" y="34247"/>
                </a:lnTo>
                <a:lnTo>
                  <a:pt x="8030095" y="56133"/>
                </a:lnTo>
                <a:lnTo>
                  <a:pt x="8030095" y="56997"/>
                </a:lnTo>
                <a:lnTo>
                  <a:pt x="8034562" y="78884"/>
                </a:lnTo>
                <a:lnTo>
                  <a:pt x="8046719" y="96723"/>
                </a:lnTo>
                <a:lnTo>
                  <a:pt x="8064707" y="108732"/>
                </a:lnTo>
                <a:lnTo>
                  <a:pt x="8086661" y="113131"/>
                </a:lnTo>
                <a:lnTo>
                  <a:pt x="8108615" y="108732"/>
                </a:lnTo>
                <a:lnTo>
                  <a:pt x="8126603" y="96723"/>
                </a:lnTo>
                <a:lnTo>
                  <a:pt x="8138760" y="78884"/>
                </a:lnTo>
                <a:lnTo>
                  <a:pt x="8143227" y="56997"/>
                </a:lnTo>
                <a:lnTo>
                  <a:pt x="8143227" y="56133"/>
                </a:lnTo>
                <a:lnTo>
                  <a:pt x="8138578" y="34247"/>
                </a:lnTo>
                <a:lnTo>
                  <a:pt x="8126117" y="16408"/>
                </a:lnTo>
                <a:lnTo>
                  <a:pt x="8108069" y="4398"/>
                </a:lnTo>
                <a:lnTo>
                  <a:pt x="8086661" y="0"/>
                </a:lnTo>
                <a:close/>
              </a:path>
              <a:path w="8402320" h="113664">
                <a:moveTo>
                  <a:pt x="8345703" y="0"/>
                </a:moveTo>
                <a:lnTo>
                  <a:pt x="8324113" y="4398"/>
                </a:lnTo>
                <a:lnTo>
                  <a:pt x="8306085" y="16408"/>
                </a:lnTo>
                <a:lnTo>
                  <a:pt x="8293725" y="34247"/>
                </a:lnTo>
                <a:lnTo>
                  <a:pt x="8289137" y="56133"/>
                </a:lnTo>
                <a:lnTo>
                  <a:pt x="8289137" y="56997"/>
                </a:lnTo>
                <a:lnTo>
                  <a:pt x="8293604" y="78884"/>
                </a:lnTo>
                <a:lnTo>
                  <a:pt x="8305761" y="96723"/>
                </a:lnTo>
                <a:lnTo>
                  <a:pt x="8323749" y="108732"/>
                </a:lnTo>
                <a:lnTo>
                  <a:pt x="8345703" y="113131"/>
                </a:lnTo>
                <a:lnTo>
                  <a:pt x="8367657" y="108732"/>
                </a:lnTo>
                <a:lnTo>
                  <a:pt x="8385644" y="96723"/>
                </a:lnTo>
                <a:lnTo>
                  <a:pt x="8397802" y="78884"/>
                </a:lnTo>
                <a:lnTo>
                  <a:pt x="8402269" y="56997"/>
                </a:lnTo>
                <a:lnTo>
                  <a:pt x="8402269" y="56133"/>
                </a:lnTo>
                <a:lnTo>
                  <a:pt x="8397620" y="34247"/>
                </a:lnTo>
                <a:lnTo>
                  <a:pt x="8385159" y="16408"/>
                </a:lnTo>
                <a:lnTo>
                  <a:pt x="8367111" y="4398"/>
                </a:lnTo>
                <a:lnTo>
                  <a:pt x="8345703" y="0"/>
                </a:lnTo>
                <a:close/>
              </a:path>
            </a:pathLst>
          </a:custGeom>
          <a:solidFill>
            <a:srgbClr val="E2E3E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3"/>
          <p:cNvSpPr/>
          <p:nvPr/>
        </p:nvSpPr>
        <p:spPr>
          <a:xfrm>
            <a:off x="370867" y="6143980"/>
            <a:ext cx="8402320" cy="113664"/>
          </a:xfrm>
          <a:custGeom>
            <a:avLst/>
            <a:gdLst/>
            <a:ahLst/>
            <a:cxnLst/>
            <a:rect l="l" t="t" r="r" b="b"/>
            <a:pathLst>
              <a:path w="8402320" h="113664">
                <a:moveTo>
                  <a:pt x="56565" y="0"/>
                </a:moveTo>
                <a:lnTo>
                  <a:pt x="34975" y="4398"/>
                </a:lnTo>
                <a:lnTo>
                  <a:pt x="16948" y="16408"/>
                </a:lnTo>
                <a:lnTo>
                  <a:pt x="4587" y="34247"/>
                </a:lnTo>
                <a:lnTo>
                  <a:pt x="0" y="56133"/>
                </a:lnTo>
                <a:lnTo>
                  <a:pt x="0" y="56997"/>
                </a:lnTo>
                <a:lnTo>
                  <a:pt x="4466" y="78884"/>
                </a:lnTo>
                <a:lnTo>
                  <a:pt x="16624" y="96723"/>
                </a:lnTo>
                <a:lnTo>
                  <a:pt x="34611" y="108732"/>
                </a:lnTo>
                <a:lnTo>
                  <a:pt x="56565" y="113131"/>
                </a:lnTo>
                <a:lnTo>
                  <a:pt x="78520" y="108732"/>
                </a:lnTo>
                <a:lnTo>
                  <a:pt x="96507" y="96723"/>
                </a:lnTo>
                <a:lnTo>
                  <a:pt x="108665" y="78884"/>
                </a:lnTo>
                <a:lnTo>
                  <a:pt x="113131" y="56997"/>
                </a:lnTo>
                <a:lnTo>
                  <a:pt x="113131" y="56133"/>
                </a:lnTo>
                <a:lnTo>
                  <a:pt x="108483" y="34247"/>
                </a:lnTo>
                <a:lnTo>
                  <a:pt x="96021" y="16408"/>
                </a:lnTo>
                <a:lnTo>
                  <a:pt x="77973" y="4398"/>
                </a:lnTo>
                <a:lnTo>
                  <a:pt x="56565" y="0"/>
                </a:lnTo>
                <a:close/>
              </a:path>
              <a:path w="8402320" h="113664">
                <a:moveTo>
                  <a:pt x="315595" y="0"/>
                </a:moveTo>
                <a:lnTo>
                  <a:pt x="294005" y="4398"/>
                </a:lnTo>
                <a:lnTo>
                  <a:pt x="275977" y="16408"/>
                </a:lnTo>
                <a:lnTo>
                  <a:pt x="263617" y="34247"/>
                </a:lnTo>
                <a:lnTo>
                  <a:pt x="259029" y="56133"/>
                </a:lnTo>
                <a:lnTo>
                  <a:pt x="259029" y="56997"/>
                </a:lnTo>
                <a:lnTo>
                  <a:pt x="263495" y="78884"/>
                </a:lnTo>
                <a:lnTo>
                  <a:pt x="275653" y="96723"/>
                </a:lnTo>
                <a:lnTo>
                  <a:pt x="293640" y="108732"/>
                </a:lnTo>
                <a:lnTo>
                  <a:pt x="315595" y="113131"/>
                </a:lnTo>
                <a:lnTo>
                  <a:pt x="337549" y="108732"/>
                </a:lnTo>
                <a:lnTo>
                  <a:pt x="355536" y="96723"/>
                </a:lnTo>
                <a:lnTo>
                  <a:pt x="367694" y="78884"/>
                </a:lnTo>
                <a:lnTo>
                  <a:pt x="372160" y="56997"/>
                </a:lnTo>
                <a:lnTo>
                  <a:pt x="372160" y="56133"/>
                </a:lnTo>
                <a:lnTo>
                  <a:pt x="367512" y="34247"/>
                </a:lnTo>
                <a:lnTo>
                  <a:pt x="355050" y="16408"/>
                </a:lnTo>
                <a:lnTo>
                  <a:pt x="337002" y="4398"/>
                </a:lnTo>
                <a:lnTo>
                  <a:pt x="315595" y="0"/>
                </a:lnTo>
                <a:close/>
              </a:path>
              <a:path w="8402320" h="113664">
                <a:moveTo>
                  <a:pt x="574636" y="0"/>
                </a:moveTo>
                <a:lnTo>
                  <a:pt x="553046" y="4398"/>
                </a:lnTo>
                <a:lnTo>
                  <a:pt x="535019" y="16408"/>
                </a:lnTo>
                <a:lnTo>
                  <a:pt x="522658" y="34247"/>
                </a:lnTo>
                <a:lnTo>
                  <a:pt x="518071" y="56133"/>
                </a:lnTo>
                <a:lnTo>
                  <a:pt x="518071" y="56997"/>
                </a:lnTo>
                <a:lnTo>
                  <a:pt x="522537" y="78884"/>
                </a:lnTo>
                <a:lnTo>
                  <a:pt x="534695" y="96723"/>
                </a:lnTo>
                <a:lnTo>
                  <a:pt x="552682" y="108732"/>
                </a:lnTo>
                <a:lnTo>
                  <a:pt x="574636" y="113131"/>
                </a:lnTo>
                <a:lnTo>
                  <a:pt x="596591" y="108732"/>
                </a:lnTo>
                <a:lnTo>
                  <a:pt x="614578" y="96723"/>
                </a:lnTo>
                <a:lnTo>
                  <a:pt x="626736" y="78884"/>
                </a:lnTo>
                <a:lnTo>
                  <a:pt x="631202" y="56997"/>
                </a:lnTo>
                <a:lnTo>
                  <a:pt x="631202" y="56133"/>
                </a:lnTo>
                <a:lnTo>
                  <a:pt x="626554" y="34247"/>
                </a:lnTo>
                <a:lnTo>
                  <a:pt x="614092" y="16408"/>
                </a:lnTo>
                <a:lnTo>
                  <a:pt x="596044" y="4398"/>
                </a:lnTo>
                <a:lnTo>
                  <a:pt x="574636" y="0"/>
                </a:lnTo>
                <a:close/>
              </a:path>
              <a:path w="8402320" h="113664">
                <a:moveTo>
                  <a:pt x="833666" y="0"/>
                </a:moveTo>
                <a:lnTo>
                  <a:pt x="812076" y="4398"/>
                </a:lnTo>
                <a:lnTo>
                  <a:pt x="794048" y="16408"/>
                </a:lnTo>
                <a:lnTo>
                  <a:pt x="781688" y="34247"/>
                </a:lnTo>
                <a:lnTo>
                  <a:pt x="777100" y="56133"/>
                </a:lnTo>
                <a:lnTo>
                  <a:pt x="777100" y="56997"/>
                </a:lnTo>
                <a:lnTo>
                  <a:pt x="781566" y="78884"/>
                </a:lnTo>
                <a:lnTo>
                  <a:pt x="793724" y="96723"/>
                </a:lnTo>
                <a:lnTo>
                  <a:pt x="811711" y="108732"/>
                </a:lnTo>
                <a:lnTo>
                  <a:pt x="833666" y="113131"/>
                </a:lnTo>
                <a:lnTo>
                  <a:pt x="855620" y="108732"/>
                </a:lnTo>
                <a:lnTo>
                  <a:pt x="873607" y="96723"/>
                </a:lnTo>
                <a:lnTo>
                  <a:pt x="885765" y="78884"/>
                </a:lnTo>
                <a:lnTo>
                  <a:pt x="890231" y="56997"/>
                </a:lnTo>
                <a:lnTo>
                  <a:pt x="890231" y="56133"/>
                </a:lnTo>
                <a:lnTo>
                  <a:pt x="885583" y="34247"/>
                </a:lnTo>
                <a:lnTo>
                  <a:pt x="873121" y="16408"/>
                </a:lnTo>
                <a:lnTo>
                  <a:pt x="855073" y="4398"/>
                </a:lnTo>
                <a:lnTo>
                  <a:pt x="833666" y="0"/>
                </a:lnTo>
                <a:close/>
              </a:path>
              <a:path w="8402320" h="113664">
                <a:moveTo>
                  <a:pt x="1092708" y="0"/>
                </a:moveTo>
                <a:lnTo>
                  <a:pt x="1071118" y="4398"/>
                </a:lnTo>
                <a:lnTo>
                  <a:pt x="1053090" y="16408"/>
                </a:lnTo>
                <a:lnTo>
                  <a:pt x="1040730" y="34247"/>
                </a:lnTo>
                <a:lnTo>
                  <a:pt x="1036142" y="56133"/>
                </a:lnTo>
                <a:lnTo>
                  <a:pt x="1036142" y="56997"/>
                </a:lnTo>
                <a:lnTo>
                  <a:pt x="1040608" y="78884"/>
                </a:lnTo>
                <a:lnTo>
                  <a:pt x="1052766" y="96723"/>
                </a:lnTo>
                <a:lnTo>
                  <a:pt x="1070753" y="108732"/>
                </a:lnTo>
                <a:lnTo>
                  <a:pt x="1092708" y="113131"/>
                </a:lnTo>
                <a:lnTo>
                  <a:pt x="1114662" y="108732"/>
                </a:lnTo>
                <a:lnTo>
                  <a:pt x="1132649" y="96723"/>
                </a:lnTo>
                <a:lnTo>
                  <a:pt x="1144807" y="78884"/>
                </a:lnTo>
                <a:lnTo>
                  <a:pt x="1149273" y="56997"/>
                </a:lnTo>
                <a:lnTo>
                  <a:pt x="1149273" y="56133"/>
                </a:lnTo>
                <a:lnTo>
                  <a:pt x="1144625" y="34247"/>
                </a:lnTo>
                <a:lnTo>
                  <a:pt x="1132163" y="16408"/>
                </a:lnTo>
                <a:lnTo>
                  <a:pt x="1114115" y="4398"/>
                </a:lnTo>
                <a:lnTo>
                  <a:pt x="1092708" y="0"/>
                </a:lnTo>
                <a:close/>
              </a:path>
              <a:path w="8402320" h="113664">
                <a:moveTo>
                  <a:pt x="1351737" y="0"/>
                </a:moveTo>
                <a:lnTo>
                  <a:pt x="1330147" y="4398"/>
                </a:lnTo>
                <a:lnTo>
                  <a:pt x="1312119" y="16408"/>
                </a:lnTo>
                <a:lnTo>
                  <a:pt x="1299759" y="34247"/>
                </a:lnTo>
                <a:lnTo>
                  <a:pt x="1295171" y="56133"/>
                </a:lnTo>
                <a:lnTo>
                  <a:pt x="1295171" y="56997"/>
                </a:lnTo>
                <a:lnTo>
                  <a:pt x="1299637" y="78884"/>
                </a:lnTo>
                <a:lnTo>
                  <a:pt x="1311795" y="96723"/>
                </a:lnTo>
                <a:lnTo>
                  <a:pt x="1329782" y="108732"/>
                </a:lnTo>
                <a:lnTo>
                  <a:pt x="1351737" y="113131"/>
                </a:lnTo>
                <a:lnTo>
                  <a:pt x="1373691" y="108732"/>
                </a:lnTo>
                <a:lnTo>
                  <a:pt x="1391678" y="96723"/>
                </a:lnTo>
                <a:lnTo>
                  <a:pt x="1403836" y="78884"/>
                </a:lnTo>
                <a:lnTo>
                  <a:pt x="1408303" y="56997"/>
                </a:lnTo>
                <a:lnTo>
                  <a:pt x="1408303" y="56133"/>
                </a:lnTo>
                <a:lnTo>
                  <a:pt x="1403654" y="34247"/>
                </a:lnTo>
                <a:lnTo>
                  <a:pt x="1391192" y="16408"/>
                </a:lnTo>
                <a:lnTo>
                  <a:pt x="1373145" y="4398"/>
                </a:lnTo>
                <a:lnTo>
                  <a:pt x="1351737" y="0"/>
                </a:lnTo>
                <a:close/>
              </a:path>
              <a:path w="8402320" h="113664">
                <a:moveTo>
                  <a:pt x="1610779" y="0"/>
                </a:moveTo>
                <a:lnTo>
                  <a:pt x="1589189" y="4398"/>
                </a:lnTo>
                <a:lnTo>
                  <a:pt x="1571161" y="16408"/>
                </a:lnTo>
                <a:lnTo>
                  <a:pt x="1558801" y="34247"/>
                </a:lnTo>
                <a:lnTo>
                  <a:pt x="1554213" y="56133"/>
                </a:lnTo>
                <a:lnTo>
                  <a:pt x="1554213" y="56997"/>
                </a:lnTo>
                <a:lnTo>
                  <a:pt x="1558679" y="78884"/>
                </a:lnTo>
                <a:lnTo>
                  <a:pt x="1570837" y="96723"/>
                </a:lnTo>
                <a:lnTo>
                  <a:pt x="1588824" y="108732"/>
                </a:lnTo>
                <a:lnTo>
                  <a:pt x="1610779" y="113131"/>
                </a:lnTo>
                <a:lnTo>
                  <a:pt x="1632733" y="108732"/>
                </a:lnTo>
                <a:lnTo>
                  <a:pt x="1650720" y="96723"/>
                </a:lnTo>
                <a:lnTo>
                  <a:pt x="1662878" y="78884"/>
                </a:lnTo>
                <a:lnTo>
                  <a:pt x="1667344" y="56997"/>
                </a:lnTo>
                <a:lnTo>
                  <a:pt x="1667344" y="56133"/>
                </a:lnTo>
                <a:lnTo>
                  <a:pt x="1662696" y="34247"/>
                </a:lnTo>
                <a:lnTo>
                  <a:pt x="1650234" y="16408"/>
                </a:lnTo>
                <a:lnTo>
                  <a:pt x="1632186" y="4398"/>
                </a:lnTo>
                <a:lnTo>
                  <a:pt x="1610779" y="0"/>
                </a:lnTo>
                <a:close/>
              </a:path>
              <a:path w="8402320" h="113664">
                <a:moveTo>
                  <a:pt x="1869808" y="0"/>
                </a:moveTo>
                <a:lnTo>
                  <a:pt x="1848218" y="4398"/>
                </a:lnTo>
                <a:lnTo>
                  <a:pt x="1830190" y="16408"/>
                </a:lnTo>
                <a:lnTo>
                  <a:pt x="1817830" y="34247"/>
                </a:lnTo>
                <a:lnTo>
                  <a:pt x="1813242" y="56133"/>
                </a:lnTo>
                <a:lnTo>
                  <a:pt x="1813242" y="56997"/>
                </a:lnTo>
                <a:lnTo>
                  <a:pt x="1817708" y="78884"/>
                </a:lnTo>
                <a:lnTo>
                  <a:pt x="1829866" y="96723"/>
                </a:lnTo>
                <a:lnTo>
                  <a:pt x="1847853" y="108732"/>
                </a:lnTo>
                <a:lnTo>
                  <a:pt x="1869808" y="113131"/>
                </a:lnTo>
                <a:lnTo>
                  <a:pt x="1891762" y="108732"/>
                </a:lnTo>
                <a:lnTo>
                  <a:pt x="1909749" y="96723"/>
                </a:lnTo>
                <a:lnTo>
                  <a:pt x="1921907" y="78884"/>
                </a:lnTo>
                <a:lnTo>
                  <a:pt x="1926374" y="56997"/>
                </a:lnTo>
                <a:lnTo>
                  <a:pt x="1926374" y="56133"/>
                </a:lnTo>
                <a:lnTo>
                  <a:pt x="1921725" y="34247"/>
                </a:lnTo>
                <a:lnTo>
                  <a:pt x="1909264" y="16408"/>
                </a:lnTo>
                <a:lnTo>
                  <a:pt x="1891216" y="4398"/>
                </a:lnTo>
                <a:lnTo>
                  <a:pt x="1869808" y="0"/>
                </a:lnTo>
                <a:close/>
              </a:path>
              <a:path w="8402320" h="113664">
                <a:moveTo>
                  <a:pt x="2128850" y="0"/>
                </a:moveTo>
                <a:lnTo>
                  <a:pt x="2107260" y="4398"/>
                </a:lnTo>
                <a:lnTo>
                  <a:pt x="2089232" y="16408"/>
                </a:lnTo>
                <a:lnTo>
                  <a:pt x="2076872" y="34247"/>
                </a:lnTo>
                <a:lnTo>
                  <a:pt x="2072284" y="56133"/>
                </a:lnTo>
                <a:lnTo>
                  <a:pt x="2072284" y="56997"/>
                </a:lnTo>
                <a:lnTo>
                  <a:pt x="2076750" y="78884"/>
                </a:lnTo>
                <a:lnTo>
                  <a:pt x="2088908" y="96723"/>
                </a:lnTo>
                <a:lnTo>
                  <a:pt x="2106895" y="108732"/>
                </a:lnTo>
                <a:lnTo>
                  <a:pt x="2128850" y="113131"/>
                </a:lnTo>
                <a:lnTo>
                  <a:pt x="2150804" y="108732"/>
                </a:lnTo>
                <a:lnTo>
                  <a:pt x="2168791" y="96723"/>
                </a:lnTo>
                <a:lnTo>
                  <a:pt x="2180949" y="78884"/>
                </a:lnTo>
                <a:lnTo>
                  <a:pt x="2185416" y="56997"/>
                </a:lnTo>
                <a:lnTo>
                  <a:pt x="2185416" y="56133"/>
                </a:lnTo>
                <a:lnTo>
                  <a:pt x="2180767" y="34247"/>
                </a:lnTo>
                <a:lnTo>
                  <a:pt x="2168305" y="16408"/>
                </a:lnTo>
                <a:lnTo>
                  <a:pt x="2150258" y="4398"/>
                </a:lnTo>
                <a:lnTo>
                  <a:pt x="2128850" y="0"/>
                </a:lnTo>
                <a:close/>
              </a:path>
              <a:path w="8402320" h="113664">
                <a:moveTo>
                  <a:pt x="2387879" y="0"/>
                </a:moveTo>
                <a:lnTo>
                  <a:pt x="2366289" y="4398"/>
                </a:lnTo>
                <a:lnTo>
                  <a:pt x="2348261" y="16408"/>
                </a:lnTo>
                <a:lnTo>
                  <a:pt x="2335901" y="34247"/>
                </a:lnTo>
                <a:lnTo>
                  <a:pt x="2331313" y="56133"/>
                </a:lnTo>
                <a:lnTo>
                  <a:pt x="2331313" y="56997"/>
                </a:lnTo>
                <a:lnTo>
                  <a:pt x="2335780" y="78884"/>
                </a:lnTo>
                <a:lnTo>
                  <a:pt x="2347937" y="96723"/>
                </a:lnTo>
                <a:lnTo>
                  <a:pt x="2365925" y="108732"/>
                </a:lnTo>
                <a:lnTo>
                  <a:pt x="2387879" y="113131"/>
                </a:lnTo>
                <a:lnTo>
                  <a:pt x="2409833" y="108732"/>
                </a:lnTo>
                <a:lnTo>
                  <a:pt x="2427820" y="96723"/>
                </a:lnTo>
                <a:lnTo>
                  <a:pt x="2439978" y="78884"/>
                </a:lnTo>
                <a:lnTo>
                  <a:pt x="2444445" y="56997"/>
                </a:lnTo>
                <a:lnTo>
                  <a:pt x="2444445" y="56133"/>
                </a:lnTo>
                <a:lnTo>
                  <a:pt x="2439796" y="34247"/>
                </a:lnTo>
                <a:lnTo>
                  <a:pt x="2427335" y="16408"/>
                </a:lnTo>
                <a:lnTo>
                  <a:pt x="2409287" y="4398"/>
                </a:lnTo>
                <a:lnTo>
                  <a:pt x="2387879" y="0"/>
                </a:lnTo>
                <a:close/>
              </a:path>
              <a:path w="8402320" h="113664">
                <a:moveTo>
                  <a:pt x="2646921" y="0"/>
                </a:moveTo>
                <a:lnTo>
                  <a:pt x="2625331" y="4398"/>
                </a:lnTo>
                <a:lnTo>
                  <a:pt x="2607303" y="16408"/>
                </a:lnTo>
                <a:lnTo>
                  <a:pt x="2594943" y="34247"/>
                </a:lnTo>
                <a:lnTo>
                  <a:pt x="2590355" y="56133"/>
                </a:lnTo>
                <a:lnTo>
                  <a:pt x="2590355" y="56997"/>
                </a:lnTo>
                <a:lnTo>
                  <a:pt x="2594821" y="78884"/>
                </a:lnTo>
                <a:lnTo>
                  <a:pt x="2606979" y="96723"/>
                </a:lnTo>
                <a:lnTo>
                  <a:pt x="2624966" y="108732"/>
                </a:lnTo>
                <a:lnTo>
                  <a:pt x="2646921" y="113131"/>
                </a:lnTo>
                <a:lnTo>
                  <a:pt x="2668875" y="108732"/>
                </a:lnTo>
                <a:lnTo>
                  <a:pt x="2686862" y="96723"/>
                </a:lnTo>
                <a:lnTo>
                  <a:pt x="2699020" y="78884"/>
                </a:lnTo>
                <a:lnTo>
                  <a:pt x="2703487" y="56997"/>
                </a:lnTo>
                <a:lnTo>
                  <a:pt x="2703487" y="56133"/>
                </a:lnTo>
                <a:lnTo>
                  <a:pt x="2698838" y="34247"/>
                </a:lnTo>
                <a:lnTo>
                  <a:pt x="2686377" y="16408"/>
                </a:lnTo>
                <a:lnTo>
                  <a:pt x="2668329" y="4398"/>
                </a:lnTo>
                <a:lnTo>
                  <a:pt x="2646921" y="0"/>
                </a:lnTo>
                <a:close/>
              </a:path>
              <a:path w="8402320" h="113664">
                <a:moveTo>
                  <a:pt x="2905950" y="0"/>
                </a:moveTo>
                <a:lnTo>
                  <a:pt x="2884360" y="4398"/>
                </a:lnTo>
                <a:lnTo>
                  <a:pt x="2866332" y="16408"/>
                </a:lnTo>
                <a:lnTo>
                  <a:pt x="2853972" y="34247"/>
                </a:lnTo>
                <a:lnTo>
                  <a:pt x="2849384" y="56133"/>
                </a:lnTo>
                <a:lnTo>
                  <a:pt x="2849384" y="56997"/>
                </a:lnTo>
                <a:lnTo>
                  <a:pt x="2853851" y="78884"/>
                </a:lnTo>
                <a:lnTo>
                  <a:pt x="2866009" y="96723"/>
                </a:lnTo>
                <a:lnTo>
                  <a:pt x="2883996" y="108732"/>
                </a:lnTo>
                <a:lnTo>
                  <a:pt x="2905950" y="113131"/>
                </a:lnTo>
                <a:lnTo>
                  <a:pt x="2927904" y="108732"/>
                </a:lnTo>
                <a:lnTo>
                  <a:pt x="2945892" y="96723"/>
                </a:lnTo>
                <a:lnTo>
                  <a:pt x="2958049" y="78884"/>
                </a:lnTo>
                <a:lnTo>
                  <a:pt x="2962516" y="56997"/>
                </a:lnTo>
                <a:lnTo>
                  <a:pt x="2962516" y="56133"/>
                </a:lnTo>
                <a:lnTo>
                  <a:pt x="2957867" y="34247"/>
                </a:lnTo>
                <a:lnTo>
                  <a:pt x="2945406" y="16408"/>
                </a:lnTo>
                <a:lnTo>
                  <a:pt x="2927358" y="4398"/>
                </a:lnTo>
                <a:lnTo>
                  <a:pt x="2905950" y="0"/>
                </a:lnTo>
                <a:close/>
              </a:path>
              <a:path w="8402320" h="113664">
                <a:moveTo>
                  <a:pt x="3164992" y="0"/>
                </a:moveTo>
                <a:lnTo>
                  <a:pt x="3143402" y="4398"/>
                </a:lnTo>
                <a:lnTo>
                  <a:pt x="3125374" y="16408"/>
                </a:lnTo>
                <a:lnTo>
                  <a:pt x="3113014" y="34247"/>
                </a:lnTo>
                <a:lnTo>
                  <a:pt x="3108426" y="56133"/>
                </a:lnTo>
                <a:lnTo>
                  <a:pt x="3108426" y="56997"/>
                </a:lnTo>
                <a:lnTo>
                  <a:pt x="3112893" y="78884"/>
                </a:lnTo>
                <a:lnTo>
                  <a:pt x="3125050" y="96723"/>
                </a:lnTo>
                <a:lnTo>
                  <a:pt x="3143038" y="108732"/>
                </a:lnTo>
                <a:lnTo>
                  <a:pt x="3164992" y="113131"/>
                </a:lnTo>
                <a:lnTo>
                  <a:pt x="3186946" y="108732"/>
                </a:lnTo>
                <a:lnTo>
                  <a:pt x="3204933" y="96723"/>
                </a:lnTo>
                <a:lnTo>
                  <a:pt x="3217091" y="78884"/>
                </a:lnTo>
                <a:lnTo>
                  <a:pt x="3221558" y="56997"/>
                </a:lnTo>
                <a:lnTo>
                  <a:pt x="3221558" y="56133"/>
                </a:lnTo>
                <a:lnTo>
                  <a:pt x="3216909" y="34247"/>
                </a:lnTo>
                <a:lnTo>
                  <a:pt x="3204448" y="16408"/>
                </a:lnTo>
                <a:lnTo>
                  <a:pt x="3186400" y="4398"/>
                </a:lnTo>
                <a:lnTo>
                  <a:pt x="3164992" y="0"/>
                </a:lnTo>
                <a:close/>
              </a:path>
              <a:path w="8402320" h="113664">
                <a:moveTo>
                  <a:pt x="3424021" y="0"/>
                </a:moveTo>
                <a:lnTo>
                  <a:pt x="3402431" y="4398"/>
                </a:lnTo>
                <a:lnTo>
                  <a:pt x="3384403" y="16408"/>
                </a:lnTo>
                <a:lnTo>
                  <a:pt x="3372043" y="34247"/>
                </a:lnTo>
                <a:lnTo>
                  <a:pt x="3367455" y="56133"/>
                </a:lnTo>
                <a:lnTo>
                  <a:pt x="3367455" y="56997"/>
                </a:lnTo>
                <a:lnTo>
                  <a:pt x="3371922" y="78884"/>
                </a:lnTo>
                <a:lnTo>
                  <a:pt x="3384080" y="96723"/>
                </a:lnTo>
                <a:lnTo>
                  <a:pt x="3402067" y="108732"/>
                </a:lnTo>
                <a:lnTo>
                  <a:pt x="3424021" y="113131"/>
                </a:lnTo>
                <a:lnTo>
                  <a:pt x="3445975" y="108732"/>
                </a:lnTo>
                <a:lnTo>
                  <a:pt x="3463963" y="96723"/>
                </a:lnTo>
                <a:lnTo>
                  <a:pt x="3476120" y="78884"/>
                </a:lnTo>
                <a:lnTo>
                  <a:pt x="3480587" y="56997"/>
                </a:lnTo>
                <a:lnTo>
                  <a:pt x="3480587" y="56133"/>
                </a:lnTo>
                <a:lnTo>
                  <a:pt x="3475938" y="34247"/>
                </a:lnTo>
                <a:lnTo>
                  <a:pt x="3463477" y="16408"/>
                </a:lnTo>
                <a:lnTo>
                  <a:pt x="3445429" y="4398"/>
                </a:lnTo>
                <a:lnTo>
                  <a:pt x="3424021" y="0"/>
                </a:lnTo>
                <a:close/>
              </a:path>
              <a:path w="8402320" h="113664">
                <a:moveTo>
                  <a:pt x="3683063" y="0"/>
                </a:moveTo>
                <a:lnTo>
                  <a:pt x="3661473" y="4398"/>
                </a:lnTo>
                <a:lnTo>
                  <a:pt x="3643445" y="16408"/>
                </a:lnTo>
                <a:lnTo>
                  <a:pt x="3631085" y="34247"/>
                </a:lnTo>
                <a:lnTo>
                  <a:pt x="3626497" y="56133"/>
                </a:lnTo>
                <a:lnTo>
                  <a:pt x="3626497" y="56997"/>
                </a:lnTo>
                <a:lnTo>
                  <a:pt x="3630964" y="78884"/>
                </a:lnTo>
                <a:lnTo>
                  <a:pt x="3643122" y="96723"/>
                </a:lnTo>
                <a:lnTo>
                  <a:pt x="3661109" y="108732"/>
                </a:lnTo>
                <a:lnTo>
                  <a:pt x="3683063" y="113131"/>
                </a:lnTo>
                <a:lnTo>
                  <a:pt x="3705017" y="108732"/>
                </a:lnTo>
                <a:lnTo>
                  <a:pt x="3723005" y="96723"/>
                </a:lnTo>
                <a:lnTo>
                  <a:pt x="3735162" y="78884"/>
                </a:lnTo>
                <a:lnTo>
                  <a:pt x="3739629" y="56997"/>
                </a:lnTo>
                <a:lnTo>
                  <a:pt x="3739629" y="56133"/>
                </a:lnTo>
                <a:lnTo>
                  <a:pt x="3734980" y="34247"/>
                </a:lnTo>
                <a:lnTo>
                  <a:pt x="3722519" y="16408"/>
                </a:lnTo>
                <a:lnTo>
                  <a:pt x="3704471" y="4398"/>
                </a:lnTo>
                <a:lnTo>
                  <a:pt x="3683063" y="0"/>
                </a:lnTo>
                <a:close/>
              </a:path>
              <a:path w="8402320" h="113664">
                <a:moveTo>
                  <a:pt x="3942092" y="0"/>
                </a:moveTo>
                <a:lnTo>
                  <a:pt x="3920502" y="4398"/>
                </a:lnTo>
                <a:lnTo>
                  <a:pt x="3902475" y="16408"/>
                </a:lnTo>
                <a:lnTo>
                  <a:pt x="3890114" y="34247"/>
                </a:lnTo>
                <a:lnTo>
                  <a:pt x="3885526" y="56133"/>
                </a:lnTo>
                <a:lnTo>
                  <a:pt x="3885526" y="56997"/>
                </a:lnTo>
                <a:lnTo>
                  <a:pt x="3889993" y="78884"/>
                </a:lnTo>
                <a:lnTo>
                  <a:pt x="3902151" y="96723"/>
                </a:lnTo>
                <a:lnTo>
                  <a:pt x="3920138" y="108732"/>
                </a:lnTo>
                <a:lnTo>
                  <a:pt x="3942092" y="113131"/>
                </a:lnTo>
                <a:lnTo>
                  <a:pt x="3964047" y="108732"/>
                </a:lnTo>
                <a:lnTo>
                  <a:pt x="3982034" y="96723"/>
                </a:lnTo>
                <a:lnTo>
                  <a:pt x="3994192" y="78884"/>
                </a:lnTo>
                <a:lnTo>
                  <a:pt x="3998658" y="56997"/>
                </a:lnTo>
                <a:lnTo>
                  <a:pt x="3998658" y="56133"/>
                </a:lnTo>
                <a:lnTo>
                  <a:pt x="3994009" y="34247"/>
                </a:lnTo>
                <a:lnTo>
                  <a:pt x="3981548" y="16408"/>
                </a:lnTo>
                <a:lnTo>
                  <a:pt x="3963500" y="4398"/>
                </a:lnTo>
                <a:lnTo>
                  <a:pt x="3942092" y="0"/>
                </a:lnTo>
                <a:close/>
              </a:path>
              <a:path w="8402320" h="113664">
                <a:moveTo>
                  <a:pt x="4201134" y="0"/>
                </a:moveTo>
                <a:lnTo>
                  <a:pt x="4179544" y="4398"/>
                </a:lnTo>
                <a:lnTo>
                  <a:pt x="4161516" y="16408"/>
                </a:lnTo>
                <a:lnTo>
                  <a:pt x="4149156" y="34247"/>
                </a:lnTo>
                <a:lnTo>
                  <a:pt x="4144568" y="56133"/>
                </a:lnTo>
                <a:lnTo>
                  <a:pt x="4144568" y="56997"/>
                </a:lnTo>
                <a:lnTo>
                  <a:pt x="4149035" y="78884"/>
                </a:lnTo>
                <a:lnTo>
                  <a:pt x="4161193" y="96723"/>
                </a:lnTo>
                <a:lnTo>
                  <a:pt x="4179180" y="108732"/>
                </a:lnTo>
                <a:lnTo>
                  <a:pt x="4201134" y="113131"/>
                </a:lnTo>
                <a:lnTo>
                  <a:pt x="4223088" y="108732"/>
                </a:lnTo>
                <a:lnTo>
                  <a:pt x="4241076" y="96723"/>
                </a:lnTo>
                <a:lnTo>
                  <a:pt x="4253233" y="78884"/>
                </a:lnTo>
                <a:lnTo>
                  <a:pt x="4257700" y="56997"/>
                </a:lnTo>
                <a:lnTo>
                  <a:pt x="4257700" y="56133"/>
                </a:lnTo>
                <a:lnTo>
                  <a:pt x="4253051" y="34247"/>
                </a:lnTo>
                <a:lnTo>
                  <a:pt x="4240590" y="16408"/>
                </a:lnTo>
                <a:lnTo>
                  <a:pt x="4222542" y="4398"/>
                </a:lnTo>
                <a:lnTo>
                  <a:pt x="4201134" y="0"/>
                </a:lnTo>
                <a:close/>
              </a:path>
              <a:path w="8402320" h="113664">
                <a:moveTo>
                  <a:pt x="4460163" y="0"/>
                </a:moveTo>
                <a:lnTo>
                  <a:pt x="4438573" y="4398"/>
                </a:lnTo>
                <a:lnTo>
                  <a:pt x="4420546" y="16408"/>
                </a:lnTo>
                <a:lnTo>
                  <a:pt x="4408185" y="34247"/>
                </a:lnTo>
                <a:lnTo>
                  <a:pt x="4403598" y="56133"/>
                </a:lnTo>
                <a:lnTo>
                  <a:pt x="4403598" y="56997"/>
                </a:lnTo>
                <a:lnTo>
                  <a:pt x="4408064" y="78884"/>
                </a:lnTo>
                <a:lnTo>
                  <a:pt x="4420222" y="96723"/>
                </a:lnTo>
                <a:lnTo>
                  <a:pt x="4438209" y="108732"/>
                </a:lnTo>
                <a:lnTo>
                  <a:pt x="4460163" y="113131"/>
                </a:lnTo>
                <a:lnTo>
                  <a:pt x="4482118" y="108732"/>
                </a:lnTo>
                <a:lnTo>
                  <a:pt x="4500105" y="96723"/>
                </a:lnTo>
                <a:lnTo>
                  <a:pt x="4512263" y="78884"/>
                </a:lnTo>
                <a:lnTo>
                  <a:pt x="4516729" y="56997"/>
                </a:lnTo>
                <a:lnTo>
                  <a:pt x="4516729" y="56133"/>
                </a:lnTo>
                <a:lnTo>
                  <a:pt x="4512081" y="34247"/>
                </a:lnTo>
                <a:lnTo>
                  <a:pt x="4499619" y="16408"/>
                </a:lnTo>
                <a:lnTo>
                  <a:pt x="4481571" y="4398"/>
                </a:lnTo>
                <a:lnTo>
                  <a:pt x="4460163" y="0"/>
                </a:lnTo>
                <a:close/>
              </a:path>
              <a:path w="8402320" h="113664">
                <a:moveTo>
                  <a:pt x="4719205" y="0"/>
                </a:moveTo>
                <a:lnTo>
                  <a:pt x="4697615" y="4398"/>
                </a:lnTo>
                <a:lnTo>
                  <a:pt x="4679588" y="16408"/>
                </a:lnTo>
                <a:lnTo>
                  <a:pt x="4667227" y="34247"/>
                </a:lnTo>
                <a:lnTo>
                  <a:pt x="4662639" y="56133"/>
                </a:lnTo>
                <a:lnTo>
                  <a:pt x="4662639" y="56997"/>
                </a:lnTo>
                <a:lnTo>
                  <a:pt x="4667106" y="78884"/>
                </a:lnTo>
                <a:lnTo>
                  <a:pt x="4679264" y="96723"/>
                </a:lnTo>
                <a:lnTo>
                  <a:pt x="4697251" y="108732"/>
                </a:lnTo>
                <a:lnTo>
                  <a:pt x="4719205" y="113131"/>
                </a:lnTo>
                <a:lnTo>
                  <a:pt x="4741160" y="108732"/>
                </a:lnTo>
                <a:lnTo>
                  <a:pt x="4759147" y="96723"/>
                </a:lnTo>
                <a:lnTo>
                  <a:pt x="4771305" y="78884"/>
                </a:lnTo>
                <a:lnTo>
                  <a:pt x="4775771" y="56997"/>
                </a:lnTo>
                <a:lnTo>
                  <a:pt x="4775771" y="56133"/>
                </a:lnTo>
                <a:lnTo>
                  <a:pt x="4771122" y="34247"/>
                </a:lnTo>
                <a:lnTo>
                  <a:pt x="4758661" y="16408"/>
                </a:lnTo>
                <a:lnTo>
                  <a:pt x="4740613" y="4398"/>
                </a:lnTo>
                <a:lnTo>
                  <a:pt x="4719205" y="0"/>
                </a:lnTo>
                <a:close/>
              </a:path>
              <a:path w="8402320" h="113664">
                <a:moveTo>
                  <a:pt x="4978234" y="0"/>
                </a:moveTo>
                <a:lnTo>
                  <a:pt x="4956644" y="4398"/>
                </a:lnTo>
                <a:lnTo>
                  <a:pt x="4938617" y="16408"/>
                </a:lnTo>
                <a:lnTo>
                  <a:pt x="4926256" y="34247"/>
                </a:lnTo>
                <a:lnTo>
                  <a:pt x="4921669" y="56133"/>
                </a:lnTo>
                <a:lnTo>
                  <a:pt x="4921669" y="56997"/>
                </a:lnTo>
                <a:lnTo>
                  <a:pt x="4926135" y="78884"/>
                </a:lnTo>
                <a:lnTo>
                  <a:pt x="4938293" y="96723"/>
                </a:lnTo>
                <a:lnTo>
                  <a:pt x="4956280" y="108732"/>
                </a:lnTo>
                <a:lnTo>
                  <a:pt x="4978234" y="113131"/>
                </a:lnTo>
                <a:lnTo>
                  <a:pt x="5000189" y="108732"/>
                </a:lnTo>
                <a:lnTo>
                  <a:pt x="5018176" y="96723"/>
                </a:lnTo>
                <a:lnTo>
                  <a:pt x="5030334" y="78884"/>
                </a:lnTo>
                <a:lnTo>
                  <a:pt x="5034800" y="56997"/>
                </a:lnTo>
                <a:lnTo>
                  <a:pt x="5034800" y="56133"/>
                </a:lnTo>
                <a:lnTo>
                  <a:pt x="5030152" y="34247"/>
                </a:lnTo>
                <a:lnTo>
                  <a:pt x="5017690" y="16408"/>
                </a:lnTo>
                <a:lnTo>
                  <a:pt x="4999642" y="4398"/>
                </a:lnTo>
                <a:lnTo>
                  <a:pt x="4978234" y="0"/>
                </a:lnTo>
                <a:close/>
              </a:path>
              <a:path w="8402320" h="113664">
                <a:moveTo>
                  <a:pt x="5237276" y="0"/>
                </a:moveTo>
                <a:lnTo>
                  <a:pt x="5215686" y="4398"/>
                </a:lnTo>
                <a:lnTo>
                  <a:pt x="5197659" y="16408"/>
                </a:lnTo>
                <a:lnTo>
                  <a:pt x="5185298" y="34247"/>
                </a:lnTo>
                <a:lnTo>
                  <a:pt x="5180711" y="56133"/>
                </a:lnTo>
                <a:lnTo>
                  <a:pt x="5180711" y="56997"/>
                </a:lnTo>
                <a:lnTo>
                  <a:pt x="5185177" y="78884"/>
                </a:lnTo>
                <a:lnTo>
                  <a:pt x="5197335" y="96723"/>
                </a:lnTo>
                <a:lnTo>
                  <a:pt x="5215322" y="108732"/>
                </a:lnTo>
                <a:lnTo>
                  <a:pt x="5237276" y="113131"/>
                </a:lnTo>
                <a:lnTo>
                  <a:pt x="5259231" y="108732"/>
                </a:lnTo>
                <a:lnTo>
                  <a:pt x="5277218" y="96723"/>
                </a:lnTo>
                <a:lnTo>
                  <a:pt x="5289376" y="78884"/>
                </a:lnTo>
                <a:lnTo>
                  <a:pt x="5293842" y="56997"/>
                </a:lnTo>
                <a:lnTo>
                  <a:pt x="5293842" y="56133"/>
                </a:lnTo>
                <a:lnTo>
                  <a:pt x="5289194" y="34247"/>
                </a:lnTo>
                <a:lnTo>
                  <a:pt x="5276732" y="16408"/>
                </a:lnTo>
                <a:lnTo>
                  <a:pt x="5258684" y="4398"/>
                </a:lnTo>
                <a:lnTo>
                  <a:pt x="5237276" y="0"/>
                </a:lnTo>
                <a:close/>
              </a:path>
              <a:path w="8402320" h="113664">
                <a:moveTo>
                  <a:pt x="5496306" y="0"/>
                </a:moveTo>
                <a:lnTo>
                  <a:pt x="5474716" y="4398"/>
                </a:lnTo>
                <a:lnTo>
                  <a:pt x="5456688" y="16408"/>
                </a:lnTo>
                <a:lnTo>
                  <a:pt x="5444328" y="34247"/>
                </a:lnTo>
                <a:lnTo>
                  <a:pt x="5439740" y="56133"/>
                </a:lnTo>
                <a:lnTo>
                  <a:pt x="5439740" y="56997"/>
                </a:lnTo>
                <a:lnTo>
                  <a:pt x="5444206" y="78884"/>
                </a:lnTo>
                <a:lnTo>
                  <a:pt x="5456364" y="96723"/>
                </a:lnTo>
                <a:lnTo>
                  <a:pt x="5474351" y="108732"/>
                </a:lnTo>
                <a:lnTo>
                  <a:pt x="5496306" y="113131"/>
                </a:lnTo>
                <a:lnTo>
                  <a:pt x="5518260" y="108732"/>
                </a:lnTo>
                <a:lnTo>
                  <a:pt x="5536247" y="96723"/>
                </a:lnTo>
                <a:lnTo>
                  <a:pt x="5548405" y="78884"/>
                </a:lnTo>
                <a:lnTo>
                  <a:pt x="5552871" y="56997"/>
                </a:lnTo>
                <a:lnTo>
                  <a:pt x="5552871" y="56133"/>
                </a:lnTo>
                <a:lnTo>
                  <a:pt x="5548223" y="34247"/>
                </a:lnTo>
                <a:lnTo>
                  <a:pt x="5535761" y="16408"/>
                </a:lnTo>
                <a:lnTo>
                  <a:pt x="5517713" y="4398"/>
                </a:lnTo>
                <a:lnTo>
                  <a:pt x="5496306" y="0"/>
                </a:lnTo>
                <a:close/>
              </a:path>
              <a:path w="8402320" h="113664">
                <a:moveTo>
                  <a:pt x="5755347" y="0"/>
                </a:moveTo>
                <a:lnTo>
                  <a:pt x="5733757" y="4398"/>
                </a:lnTo>
                <a:lnTo>
                  <a:pt x="5715730" y="16408"/>
                </a:lnTo>
                <a:lnTo>
                  <a:pt x="5703369" y="34247"/>
                </a:lnTo>
                <a:lnTo>
                  <a:pt x="5698782" y="56133"/>
                </a:lnTo>
                <a:lnTo>
                  <a:pt x="5698782" y="56997"/>
                </a:lnTo>
                <a:lnTo>
                  <a:pt x="5703248" y="78884"/>
                </a:lnTo>
                <a:lnTo>
                  <a:pt x="5715406" y="96723"/>
                </a:lnTo>
                <a:lnTo>
                  <a:pt x="5733393" y="108732"/>
                </a:lnTo>
                <a:lnTo>
                  <a:pt x="5755347" y="113131"/>
                </a:lnTo>
                <a:lnTo>
                  <a:pt x="5777302" y="108732"/>
                </a:lnTo>
                <a:lnTo>
                  <a:pt x="5795289" y="96723"/>
                </a:lnTo>
                <a:lnTo>
                  <a:pt x="5807447" y="78884"/>
                </a:lnTo>
                <a:lnTo>
                  <a:pt x="5811913" y="56997"/>
                </a:lnTo>
                <a:lnTo>
                  <a:pt x="5811913" y="56133"/>
                </a:lnTo>
                <a:lnTo>
                  <a:pt x="5807265" y="34247"/>
                </a:lnTo>
                <a:lnTo>
                  <a:pt x="5794803" y="16408"/>
                </a:lnTo>
                <a:lnTo>
                  <a:pt x="5776755" y="4398"/>
                </a:lnTo>
                <a:lnTo>
                  <a:pt x="5755347" y="0"/>
                </a:lnTo>
                <a:close/>
              </a:path>
              <a:path w="8402320" h="113664">
                <a:moveTo>
                  <a:pt x="6014377" y="0"/>
                </a:moveTo>
                <a:lnTo>
                  <a:pt x="5992787" y="4398"/>
                </a:lnTo>
                <a:lnTo>
                  <a:pt x="5974759" y="16408"/>
                </a:lnTo>
                <a:lnTo>
                  <a:pt x="5962399" y="34247"/>
                </a:lnTo>
                <a:lnTo>
                  <a:pt x="5957811" y="56133"/>
                </a:lnTo>
                <a:lnTo>
                  <a:pt x="5957811" y="56997"/>
                </a:lnTo>
                <a:lnTo>
                  <a:pt x="5962277" y="78884"/>
                </a:lnTo>
                <a:lnTo>
                  <a:pt x="5974435" y="96723"/>
                </a:lnTo>
                <a:lnTo>
                  <a:pt x="5992422" y="108732"/>
                </a:lnTo>
                <a:lnTo>
                  <a:pt x="6014377" y="113131"/>
                </a:lnTo>
                <a:lnTo>
                  <a:pt x="6036331" y="108732"/>
                </a:lnTo>
                <a:lnTo>
                  <a:pt x="6054318" y="96723"/>
                </a:lnTo>
                <a:lnTo>
                  <a:pt x="6066476" y="78884"/>
                </a:lnTo>
                <a:lnTo>
                  <a:pt x="6070942" y="56997"/>
                </a:lnTo>
                <a:lnTo>
                  <a:pt x="6070942" y="56133"/>
                </a:lnTo>
                <a:lnTo>
                  <a:pt x="6066294" y="34247"/>
                </a:lnTo>
                <a:lnTo>
                  <a:pt x="6053832" y="16408"/>
                </a:lnTo>
                <a:lnTo>
                  <a:pt x="6035784" y="4398"/>
                </a:lnTo>
                <a:lnTo>
                  <a:pt x="6014377" y="0"/>
                </a:lnTo>
                <a:close/>
              </a:path>
              <a:path w="8402320" h="113664">
                <a:moveTo>
                  <a:pt x="6273419" y="0"/>
                </a:moveTo>
                <a:lnTo>
                  <a:pt x="6251829" y="4398"/>
                </a:lnTo>
                <a:lnTo>
                  <a:pt x="6233801" y="16408"/>
                </a:lnTo>
                <a:lnTo>
                  <a:pt x="6221441" y="34247"/>
                </a:lnTo>
                <a:lnTo>
                  <a:pt x="6216853" y="56133"/>
                </a:lnTo>
                <a:lnTo>
                  <a:pt x="6216853" y="56997"/>
                </a:lnTo>
                <a:lnTo>
                  <a:pt x="6221319" y="78884"/>
                </a:lnTo>
                <a:lnTo>
                  <a:pt x="6233477" y="96723"/>
                </a:lnTo>
                <a:lnTo>
                  <a:pt x="6251464" y="108732"/>
                </a:lnTo>
                <a:lnTo>
                  <a:pt x="6273419" y="113131"/>
                </a:lnTo>
                <a:lnTo>
                  <a:pt x="6295373" y="108732"/>
                </a:lnTo>
                <a:lnTo>
                  <a:pt x="6313360" y="96723"/>
                </a:lnTo>
                <a:lnTo>
                  <a:pt x="6325518" y="78884"/>
                </a:lnTo>
                <a:lnTo>
                  <a:pt x="6329984" y="56997"/>
                </a:lnTo>
                <a:lnTo>
                  <a:pt x="6329984" y="56133"/>
                </a:lnTo>
                <a:lnTo>
                  <a:pt x="6325336" y="34247"/>
                </a:lnTo>
                <a:lnTo>
                  <a:pt x="6312874" y="16408"/>
                </a:lnTo>
                <a:lnTo>
                  <a:pt x="6294826" y="4398"/>
                </a:lnTo>
                <a:lnTo>
                  <a:pt x="6273419" y="0"/>
                </a:lnTo>
                <a:close/>
              </a:path>
              <a:path w="8402320" h="113664">
                <a:moveTo>
                  <a:pt x="6532448" y="0"/>
                </a:moveTo>
                <a:lnTo>
                  <a:pt x="6510858" y="4398"/>
                </a:lnTo>
                <a:lnTo>
                  <a:pt x="6492830" y="16408"/>
                </a:lnTo>
                <a:lnTo>
                  <a:pt x="6480470" y="34247"/>
                </a:lnTo>
                <a:lnTo>
                  <a:pt x="6475882" y="56133"/>
                </a:lnTo>
                <a:lnTo>
                  <a:pt x="6475882" y="56997"/>
                </a:lnTo>
                <a:lnTo>
                  <a:pt x="6480348" y="78884"/>
                </a:lnTo>
                <a:lnTo>
                  <a:pt x="6492506" y="96723"/>
                </a:lnTo>
                <a:lnTo>
                  <a:pt x="6510493" y="108732"/>
                </a:lnTo>
                <a:lnTo>
                  <a:pt x="6532448" y="113131"/>
                </a:lnTo>
                <a:lnTo>
                  <a:pt x="6554402" y="108732"/>
                </a:lnTo>
                <a:lnTo>
                  <a:pt x="6572389" y="96723"/>
                </a:lnTo>
                <a:lnTo>
                  <a:pt x="6584547" y="78884"/>
                </a:lnTo>
                <a:lnTo>
                  <a:pt x="6589013" y="56997"/>
                </a:lnTo>
                <a:lnTo>
                  <a:pt x="6589013" y="56133"/>
                </a:lnTo>
                <a:lnTo>
                  <a:pt x="6584365" y="34247"/>
                </a:lnTo>
                <a:lnTo>
                  <a:pt x="6571903" y="16408"/>
                </a:lnTo>
                <a:lnTo>
                  <a:pt x="6553856" y="4398"/>
                </a:lnTo>
                <a:lnTo>
                  <a:pt x="6532448" y="0"/>
                </a:lnTo>
                <a:close/>
              </a:path>
              <a:path w="8402320" h="113664">
                <a:moveTo>
                  <a:pt x="6791490" y="0"/>
                </a:moveTo>
                <a:lnTo>
                  <a:pt x="6769900" y="4398"/>
                </a:lnTo>
                <a:lnTo>
                  <a:pt x="6751872" y="16408"/>
                </a:lnTo>
                <a:lnTo>
                  <a:pt x="6739512" y="34247"/>
                </a:lnTo>
                <a:lnTo>
                  <a:pt x="6734924" y="56133"/>
                </a:lnTo>
                <a:lnTo>
                  <a:pt x="6734924" y="56997"/>
                </a:lnTo>
                <a:lnTo>
                  <a:pt x="6739390" y="78884"/>
                </a:lnTo>
                <a:lnTo>
                  <a:pt x="6751548" y="96723"/>
                </a:lnTo>
                <a:lnTo>
                  <a:pt x="6769535" y="108732"/>
                </a:lnTo>
                <a:lnTo>
                  <a:pt x="6791490" y="113131"/>
                </a:lnTo>
                <a:lnTo>
                  <a:pt x="6813444" y="108732"/>
                </a:lnTo>
                <a:lnTo>
                  <a:pt x="6831431" y="96723"/>
                </a:lnTo>
                <a:lnTo>
                  <a:pt x="6843589" y="78884"/>
                </a:lnTo>
                <a:lnTo>
                  <a:pt x="6848055" y="56997"/>
                </a:lnTo>
                <a:lnTo>
                  <a:pt x="6848055" y="56133"/>
                </a:lnTo>
                <a:lnTo>
                  <a:pt x="6843407" y="34247"/>
                </a:lnTo>
                <a:lnTo>
                  <a:pt x="6830945" y="16408"/>
                </a:lnTo>
                <a:lnTo>
                  <a:pt x="6812897" y="4398"/>
                </a:lnTo>
                <a:lnTo>
                  <a:pt x="6791490" y="0"/>
                </a:lnTo>
                <a:close/>
              </a:path>
              <a:path w="8402320" h="113664">
                <a:moveTo>
                  <a:pt x="7050519" y="0"/>
                </a:moveTo>
                <a:lnTo>
                  <a:pt x="7028929" y="4398"/>
                </a:lnTo>
                <a:lnTo>
                  <a:pt x="7010901" y="16408"/>
                </a:lnTo>
                <a:lnTo>
                  <a:pt x="6998541" y="34247"/>
                </a:lnTo>
                <a:lnTo>
                  <a:pt x="6993953" y="56133"/>
                </a:lnTo>
                <a:lnTo>
                  <a:pt x="6993953" y="56997"/>
                </a:lnTo>
                <a:lnTo>
                  <a:pt x="6998419" y="78884"/>
                </a:lnTo>
                <a:lnTo>
                  <a:pt x="7010577" y="96723"/>
                </a:lnTo>
                <a:lnTo>
                  <a:pt x="7028564" y="108732"/>
                </a:lnTo>
                <a:lnTo>
                  <a:pt x="7050519" y="113131"/>
                </a:lnTo>
                <a:lnTo>
                  <a:pt x="7072473" y="108732"/>
                </a:lnTo>
                <a:lnTo>
                  <a:pt x="7090460" y="96723"/>
                </a:lnTo>
                <a:lnTo>
                  <a:pt x="7102618" y="78884"/>
                </a:lnTo>
                <a:lnTo>
                  <a:pt x="7107085" y="56997"/>
                </a:lnTo>
                <a:lnTo>
                  <a:pt x="7107085" y="56133"/>
                </a:lnTo>
                <a:lnTo>
                  <a:pt x="7102436" y="34247"/>
                </a:lnTo>
                <a:lnTo>
                  <a:pt x="7089975" y="16408"/>
                </a:lnTo>
                <a:lnTo>
                  <a:pt x="7071927" y="4398"/>
                </a:lnTo>
                <a:lnTo>
                  <a:pt x="7050519" y="0"/>
                </a:lnTo>
                <a:close/>
              </a:path>
              <a:path w="8402320" h="113664">
                <a:moveTo>
                  <a:pt x="7309561" y="0"/>
                </a:moveTo>
                <a:lnTo>
                  <a:pt x="7287971" y="4398"/>
                </a:lnTo>
                <a:lnTo>
                  <a:pt x="7269943" y="16408"/>
                </a:lnTo>
                <a:lnTo>
                  <a:pt x="7257583" y="34247"/>
                </a:lnTo>
                <a:lnTo>
                  <a:pt x="7252995" y="56133"/>
                </a:lnTo>
                <a:lnTo>
                  <a:pt x="7252995" y="56997"/>
                </a:lnTo>
                <a:lnTo>
                  <a:pt x="7257461" y="78884"/>
                </a:lnTo>
                <a:lnTo>
                  <a:pt x="7269619" y="96723"/>
                </a:lnTo>
                <a:lnTo>
                  <a:pt x="7287606" y="108732"/>
                </a:lnTo>
                <a:lnTo>
                  <a:pt x="7309561" y="113131"/>
                </a:lnTo>
                <a:lnTo>
                  <a:pt x="7331515" y="108732"/>
                </a:lnTo>
                <a:lnTo>
                  <a:pt x="7349502" y="96723"/>
                </a:lnTo>
                <a:lnTo>
                  <a:pt x="7361660" y="78884"/>
                </a:lnTo>
                <a:lnTo>
                  <a:pt x="7366127" y="56997"/>
                </a:lnTo>
                <a:lnTo>
                  <a:pt x="7366127" y="56133"/>
                </a:lnTo>
                <a:lnTo>
                  <a:pt x="7361478" y="34247"/>
                </a:lnTo>
                <a:lnTo>
                  <a:pt x="7349016" y="16408"/>
                </a:lnTo>
                <a:lnTo>
                  <a:pt x="7330969" y="4398"/>
                </a:lnTo>
                <a:lnTo>
                  <a:pt x="7309561" y="0"/>
                </a:lnTo>
                <a:close/>
              </a:path>
              <a:path w="8402320" h="113664">
                <a:moveTo>
                  <a:pt x="7568590" y="0"/>
                </a:moveTo>
                <a:lnTo>
                  <a:pt x="7547000" y="4398"/>
                </a:lnTo>
                <a:lnTo>
                  <a:pt x="7528972" y="16408"/>
                </a:lnTo>
                <a:lnTo>
                  <a:pt x="7516612" y="34247"/>
                </a:lnTo>
                <a:lnTo>
                  <a:pt x="7512024" y="56133"/>
                </a:lnTo>
                <a:lnTo>
                  <a:pt x="7512024" y="56997"/>
                </a:lnTo>
                <a:lnTo>
                  <a:pt x="7516491" y="78884"/>
                </a:lnTo>
                <a:lnTo>
                  <a:pt x="7528648" y="96723"/>
                </a:lnTo>
                <a:lnTo>
                  <a:pt x="7546636" y="108732"/>
                </a:lnTo>
                <a:lnTo>
                  <a:pt x="7568590" y="113131"/>
                </a:lnTo>
                <a:lnTo>
                  <a:pt x="7590544" y="108732"/>
                </a:lnTo>
                <a:lnTo>
                  <a:pt x="7608531" y="96723"/>
                </a:lnTo>
                <a:lnTo>
                  <a:pt x="7620689" y="78884"/>
                </a:lnTo>
                <a:lnTo>
                  <a:pt x="7625156" y="56997"/>
                </a:lnTo>
                <a:lnTo>
                  <a:pt x="7625156" y="56133"/>
                </a:lnTo>
                <a:lnTo>
                  <a:pt x="7620507" y="34247"/>
                </a:lnTo>
                <a:lnTo>
                  <a:pt x="7608046" y="16408"/>
                </a:lnTo>
                <a:lnTo>
                  <a:pt x="7589998" y="4398"/>
                </a:lnTo>
                <a:lnTo>
                  <a:pt x="7568590" y="0"/>
                </a:lnTo>
                <a:close/>
              </a:path>
              <a:path w="8402320" h="113664">
                <a:moveTo>
                  <a:pt x="7827632" y="0"/>
                </a:moveTo>
                <a:lnTo>
                  <a:pt x="7806042" y="4398"/>
                </a:lnTo>
                <a:lnTo>
                  <a:pt x="7788014" y="16408"/>
                </a:lnTo>
                <a:lnTo>
                  <a:pt x="7775654" y="34247"/>
                </a:lnTo>
                <a:lnTo>
                  <a:pt x="7771066" y="56133"/>
                </a:lnTo>
                <a:lnTo>
                  <a:pt x="7771066" y="56997"/>
                </a:lnTo>
                <a:lnTo>
                  <a:pt x="7775532" y="78884"/>
                </a:lnTo>
                <a:lnTo>
                  <a:pt x="7787690" y="96723"/>
                </a:lnTo>
                <a:lnTo>
                  <a:pt x="7805677" y="108732"/>
                </a:lnTo>
                <a:lnTo>
                  <a:pt x="7827632" y="113131"/>
                </a:lnTo>
                <a:lnTo>
                  <a:pt x="7849586" y="108732"/>
                </a:lnTo>
                <a:lnTo>
                  <a:pt x="7867573" y="96723"/>
                </a:lnTo>
                <a:lnTo>
                  <a:pt x="7879731" y="78884"/>
                </a:lnTo>
                <a:lnTo>
                  <a:pt x="7884198" y="56997"/>
                </a:lnTo>
                <a:lnTo>
                  <a:pt x="7884198" y="56133"/>
                </a:lnTo>
                <a:lnTo>
                  <a:pt x="7879549" y="34247"/>
                </a:lnTo>
                <a:lnTo>
                  <a:pt x="7867088" y="16408"/>
                </a:lnTo>
                <a:lnTo>
                  <a:pt x="7849040" y="4398"/>
                </a:lnTo>
                <a:lnTo>
                  <a:pt x="7827632" y="0"/>
                </a:lnTo>
                <a:close/>
              </a:path>
              <a:path w="8402320" h="113664">
                <a:moveTo>
                  <a:pt x="8086661" y="0"/>
                </a:moveTo>
                <a:lnTo>
                  <a:pt x="8065071" y="4398"/>
                </a:lnTo>
                <a:lnTo>
                  <a:pt x="8047043" y="16408"/>
                </a:lnTo>
                <a:lnTo>
                  <a:pt x="8034683" y="34247"/>
                </a:lnTo>
                <a:lnTo>
                  <a:pt x="8030095" y="56133"/>
                </a:lnTo>
                <a:lnTo>
                  <a:pt x="8030095" y="56997"/>
                </a:lnTo>
                <a:lnTo>
                  <a:pt x="8034562" y="78884"/>
                </a:lnTo>
                <a:lnTo>
                  <a:pt x="8046719" y="96723"/>
                </a:lnTo>
                <a:lnTo>
                  <a:pt x="8064707" y="108732"/>
                </a:lnTo>
                <a:lnTo>
                  <a:pt x="8086661" y="113131"/>
                </a:lnTo>
                <a:lnTo>
                  <a:pt x="8108615" y="108732"/>
                </a:lnTo>
                <a:lnTo>
                  <a:pt x="8126603" y="96723"/>
                </a:lnTo>
                <a:lnTo>
                  <a:pt x="8138760" y="78884"/>
                </a:lnTo>
                <a:lnTo>
                  <a:pt x="8143227" y="56997"/>
                </a:lnTo>
                <a:lnTo>
                  <a:pt x="8143227" y="56133"/>
                </a:lnTo>
                <a:lnTo>
                  <a:pt x="8138578" y="34247"/>
                </a:lnTo>
                <a:lnTo>
                  <a:pt x="8126117" y="16408"/>
                </a:lnTo>
                <a:lnTo>
                  <a:pt x="8108069" y="4398"/>
                </a:lnTo>
                <a:lnTo>
                  <a:pt x="8086661" y="0"/>
                </a:lnTo>
                <a:close/>
              </a:path>
              <a:path w="8402320" h="113664">
                <a:moveTo>
                  <a:pt x="8345703" y="0"/>
                </a:moveTo>
                <a:lnTo>
                  <a:pt x="8324113" y="4398"/>
                </a:lnTo>
                <a:lnTo>
                  <a:pt x="8306085" y="16408"/>
                </a:lnTo>
                <a:lnTo>
                  <a:pt x="8293725" y="34247"/>
                </a:lnTo>
                <a:lnTo>
                  <a:pt x="8289137" y="56133"/>
                </a:lnTo>
                <a:lnTo>
                  <a:pt x="8289137" y="56997"/>
                </a:lnTo>
                <a:lnTo>
                  <a:pt x="8293604" y="78884"/>
                </a:lnTo>
                <a:lnTo>
                  <a:pt x="8305761" y="96723"/>
                </a:lnTo>
                <a:lnTo>
                  <a:pt x="8323749" y="108732"/>
                </a:lnTo>
                <a:lnTo>
                  <a:pt x="8345703" y="113131"/>
                </a:lnTo>
                <a:lnTo>
                  <a:pt x="8367657" y="108732"/>
                </a:lnTo>
                <a:lnTo>
                  <a:pt x="8385644" y="96723"/>
                </a:lnTo>
                <a:lnTo>
                  <a:pt x="8397802" y="78884"/>
                </a:lnTo>
                <a:lnTo>
                  <a:pt x="8402269" y="56997"/>
                </a:lnTo>
                <a:lnTo>
                  <a:pt x="8402269" y="56133"/>
                </a:lnTo>
                <a:lnTo>
                  <a:pt x="8397620" y="34247"/>
                </a:lnTo>
                <a:lnTo>
                  <a:pt x="8385159" y="16408"/>
                </a:lnTo>
                <a:lnTo>
                  <a:pt x="8367111" y="4398"/>
                </a:lnTo>
                <a:lnTo>
                  <a:pt x="8345703" y="0"/>
                </a:lnTo>
                <a:close/>
              </a:path>
            </a:pathLst>
          </a:custGeom>
          <a:solidFill>
            <a:srgbClr val="E2E3E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2"/>
          <p:cNvSpPr/>
          <p:nvPr userDrawn="1"/>
        </p:nvSpPr>
        <p:spPr>
          <a:xfrm>
            <a:off x="370867" y="6385280"/>
            <a:ext cx="8402320" cy="113664"/>
          </a:xfrm>
          <a:custGeom>
            <a:avLst/>
            <a:gdLst/>
            <a:ahLst/>
            <a:cxnLst/>
            <a:rect l="l" t="t" r="r" b="b"/>
            <a:pathLst>
              <a:path w="8402320" h="113664">
                <a:moveTo>
                  <a:pt x="56565" y="0"/>
                </a:moveTo>
                <a:lnTo>
                  <a:pt x="34975" y="4398"/>
                </a:lnTo>
                <a:lnTo>
                  <a:pt x="16948" y="16408"/>
                </a:lnTo>
                <a:lnTo>
                  <a:pt x="4587" y="34247"/>
                </a:lnTo>
                <a:lnTo>
                  <a:pt x="0" y="56133"/>
                </a:lnTo>
                <a:lnTo>
                  <a:pt x="0" y="56997"/>
                </a:lnTo>
                <a:lnTo>
                  <a:pt x="4466" y="78884"/>
                </a:lnTo>
                <a:lnTo>
                  <a:pt x="16624" y="96723"/>
                </a:lnTo>
                <a:lnTo>
                  <a:pt x="34611" y="108732"/>
                </a:lnTo>
                <a:lnTo>
                  <a:pt x="56565" y="113131"/>
                </a:lnTo>
                <a:lnTo>
                  <a:pt x="78520" y="108732"/>
                </a:lnTo>
                <a:lnTo>
                  <a:pt x="96507" y="96723"/>
                </a:lnTo>
                <a:lnTo>
                  <a:pt x="108665" y="78884"/>
                </a:lnTo>
                <a:lnTo>
                  <a:pt x="113131" y="56997"/>
                </a:lnTo>
                <a:lnTo>
                  <a:pt x="113131" y="56133"/>
                </a:lnTo>
                <a:lnTo>
                  <a:pt x="108483" y="34247"/>
                </a:lnTo>
                <a:lnTo>
                  <a:pt x="96021" y="16408"/>
                </a:lnTo>
                <a:lnTo>
                  <a:pt x="77973" y="4398"/>
                </a:lnTo>
                <a:lnTo>
                  <a:pt x="56565" y="0"/>
                </a:lnTo>
                <a:close/>
              </a:path>
              <a:path w="8402320" h="113664">
                <a:moveTo>
                  <a:pt x="315595" y="0"/>
                </a:moveTo>
                <a:lnTo>
                  <a:pt x="294005" y="4398"/>
                </a:lnTo>
                <a:lnTo>
                  <a:pt x="275977" y="16408"/>
                </a:lnTo>
                <a:lnTo>
                  <a:pt x="263617" y="34247"/>
                </a:lnTo>
                <a:lnTo>
                  <a:pt x="259029" y="56133"/>
                </a:lnTo>
                <a:lnTo>
                  <a:pt x="259029" y="56997"/>
                </a:lnTo>
                <a:lnTo>
                  <a:pt x="263495" y="78884"/>
                </a:lnTo>
                <a:lnTo>
                  <a:pt x="275653" y="96723"/>
                </a:lnTo>
                <a:lnTo>
                  <a:pt x="293640" y="108732"/>
                </a:lnTo>
                <a:lnTo>
                  <a:pt x="315595" y="113131"/>
                </a:lnTo>
                <a:lnTo>
                  <a:pt x="337549" y="108732"/>
                </a:lnTo>
                <a:lnTo>
                  <a:pt x="355536" y="96723"/>
                </a:lnTo>
                <a:lnTo>
                  <a:pt x="367694" y="78884"/>
                </a:lnTo>
                <a:lnTo>
                  <a:pt x="372160" y="56997"/>
                </a:lnTo>
                <a:lnTo>
                  <a:pt x="372160" y="56133"/>
                </a:lnTo>
                <a:lnTo>
                  <a:pt x="367512" y="34247"/>
                </a:lnTo>
                <a:lnTo>
                  <a:pt x="355050" y="16408"/>
                </a:lnTo>
                <a:lnTo>
                  <a:pt x="337002" y="4398"/>
                </a:lnTo>
                <a:lnTo>
                  <a:pt x="315595" y="0"/>
                </a:lnTo>
                <a:close/>
              </a:path>
              <a:path w="8402320" h="113664">
                <a:moveTo>
                  <a:pt x="574636" y="0"/>
                </a:moveTo>
                <a:lnTo>
                  <a:pt x="553046" y="4398"/>
                </a:lnTo>
                <a:lnTo>
                  <a:pt x="535019" y="16408"/>
                </a:lnTo>
                <a:lnTo>
                  <a:pt x="522658" y="34247"/>
                </a:lnTo>
                <a:lnTo>
                  <a:pt x="518071" y="56133"/>
                </a:lnTo>
                <a:lnTo>
                  <a:pt x="518071" y="56997"/>
                </a:lnTo>
                <a:lnTo>
                  <a:pt x="522537" y="78884"/>
                </a:lnTo>
                <a:lnTo>
                  <a:pt x="534695" y="96723"/>
                </a:lnTo>
                <a:lnTo>
                  <a:pt x="552682" y="108732"/>
                </a:lnTo>
                <a:lnTo>
                  <a:pt x="574636" y="113131"/>
                </a:lnTo>
                <a:lnTo>
                  <a:pt x="596591" y="108732"/>
                </a:lnTo>
                <a:lnTo>
                  <a:pt x="614578" y="96723"/>
                </a:lnTo>
                <a:lnTo>
                  <a:pt x="626736" y="78884"/>
                </a:lnTo>
                <a:lnTo>
                  <a:pt x="631202" y="56997"/>
                </a:lnTo>
                <a:lnTo>
                  <a:pt x="631202" y="56133"/>
                </a:lnTo>
                <a:lnTo>
                  <a:pt x="626554" y="34247"/>
                </a:lnTo>
                <a:lnTo>
                  <a:pt x="614092" y="16408"/>
                </a:lnTo>
                <a:lnTo>
                  <a:pt x="596044" y="4398"/>
                </a:lnTo>
                <a:lnTo>
                  <a:pt x="574636" y="0"/>
                </a:lnTo>
                <a:close/>
              </a:path>
              <a:path w="8402320" h="113664">
                <a:moveTo>
                  <a:pt x="833666" y="0"/>
                </a:moveTo>
                <a:lnTo>
                  <a:pt x="812076" y="4398"/>
                </a:lnTo>
                <a:lnTo>
                  <a:pt x="794048" y="16408"/>
                </a:lnTo>
                <a:lnTo>
                  <a:pt x="781688" y="34247"/>
                </a:lnTo>
                <a:lnTo>
                  <a:pt x="777100" y="56133"/>
                </a:lnTo>
                <a:lnTo>
                  <a:pt x="777100" y="56997"/>
                </a:lnTo>
                <a:lnTo>
                  <a:pt x="781566" y="78884"/>
                </a:lnTo>
                <a:lnTo>
                  <a:pt x="793724" y="96723"/>
                </a:lnTo>
                <a:lnTo>
                  <a:pt x="811711" y="108732"/>
                </a:lnTo>
                <a:lnTo>
                  <a:pt x="833666" y="113131"/>
                </a:lnTo>
                <a:lnTo>
                  <a:pt x="855620" y="108732"/>
                </a:lnTo>
                <a:lnTo>
                  <a:pt x="873607" y="96723"/>
                </a:lnTo>
                <a:lnTo>
                  <a:pt x="885765" y="78884"/>
                </a:lnTo>
                <a:lnTo>
                  <a:pt x="890231" y="56997"/>
                </a:lnTo>
                <a:lnTo>
                  <a:pt x="890231" y="56133"/>
                </a:lnTo>
                <a:lnTo>
                  <a:pt x="885583" y="34247"/>
                </a:lnTo>
                <a:lnTo>
                  <a:pt x="873121" y="16408"/>
                </a:lnTo>
                <a:lnTo>
                  <a:pt x="855073" y="4398"/>
                </a:lnTo>
                <a:lnTo>
                  <a:pt x="833666" y="0"/>
                </a:lnTo>
                <a:close/>
              </a:path>
              <a:path w="8402320" h="113664">
                <a:moveTo>
                  <a:pt x="1092708" y="0"/>
                </a:moveTo>
                <a:lnTo>
                  <a:pt x="1071118" y="4398"/>
                </a:lnTo>
                <a:lnTo>
                  <a:pt x="1053090" y="16408"/>
                </a:lnTo>
                <a:lnTo>
                  <a:pt x="1040730" y="34247"/>
                </a:lnTo>
                <a:lnTo>
                  <a:pt x="1036142" y="56133"/>
                </a:lnTo>
                <a:lnTo>
                  <a:pt x="1036142" y="56997"/>
                </a:lnTo>
                <a:lnTo>
                  <a:pt x="1040608" y="78884"/>
                </a:lnTo>
                <a:lnTo>
                  <a:pt x="1052766" y="96723"/>
                </a:lnTo>
                <a:lnTo>
                  <a:pt x="1070753" y="108732"/>
                </a:lnTo>
                <a:lnTo>
                  <a:pt x="1092708" y="113131"/>
                </a:lnTo>
                <a:lnTo>
                  <a:pt x="1114662" y="108732"/>
                </a:lnTo>
                <a:lnTo>
                  <a:pt x="1132649" y="96723"/>
                </a:lnTo>
                <a:lnTo>
                  <a:pt x="1144807" y="78884"/>
                </a:lnTo>
                <a:lnTo>
                  <a:pt x="1149273" y="56997"/>
                </a:lnTo>
                <a:lnTo>
                  <a:pt x="1149273" y="56133"/>
                </a:lnTo>
                <a:lnTo>
                  <a:pt x="1144625" y="34247"/>
                </a:lnTo>
                <a:lnTo>
                  <a:pt x="1132163" y="16408"/>
                </a:lnTo>
                <a:lnTo>
                  <a:pt x="1114115" y="4398"/>
                </a:lnTo>
                <a:lnTo>
                  <a:pt x="1092708" y="0"/>
                </a:lnTo>
                <a:close/>
              </a:path>
              <a:path w="8402320" h="113664">
                <a:moveTo>
                  <a:pt x="1351737" y="0"/>
                </a:moveTo>
                <a:lnTo>
                  <a:pt x="1330147" y="4398"/>
                </a:lnTo>
                <a:lnTo>
                  <a:pt x="1312119" y="16408"/>
                </a:lnTo>
                <a:lnTo>
                  <a:pt x="1299759" y="34247"/>
                </a:lnTo>
                <a:lnTo>
                  <a:pt x="1295171" y="56133"/>
                </a:lnTo>
                <a:lnTo>
                  <a:pt x="1295171" y="56997"/>
                </a:lnTo>
                <a:lnTo>
                  <a:pt x="1299637" y="78884"/>
                </a:lnTo>
                <a:lnTo>
                  <a:pt x="1311795" y="96723"/>
                </a:lnTo>
                <a:lnTo>
                  <a:pt x="1329782" y="108732"/>
                </a:lnTo>
                <a:lnTo>
                  <a:pt x="1351737" y="113131"/>
                </a:lnTo>
                <a:lnTo>
                  <a:pt x="1373691" y="108732"/>
                </a:lnTo>
                <a:lnTo>
                  <a:pt x="1391678" y="96723"/>
                </a:lnTo>
                <a:lnTo>
                  <a:pt x="1403836" y="78884"/>
                </a:lnTo>
                <a:lnTo>
                  <a:pt x="1408303" y="56997"/>
                </a:lnTo>
                <a:lnTo>
                  <a:pt x="1408303" y="56133"/>
                </a:lnTo>
                <a:lnTo>
                  <a:pt x="1403654" y="34247"/>
                </a:lnTo>
                <a:lnTo>
                  <a:pt x="1391192" y="16408"/>
                </a:lnTo>
                <a:lnTo>
                  <a:pt x="1373145" y="4398"/>
                </a:lnTo>
                <a:lnTo>
                  <a:pt x="1351737" y="0"/>
                </a:lnTo>
                <a:close/>
              </a:path>
              <a:path w="8402320" h="113664">
                <a:moveTo>
                  <a:pt x="1610779" y="0"/>
                </a:moveTo>
                <a:lnTo>
                  <a:pt x="1589189" y="4398"/>
                </a:lnTo>
                <a:lnTo>
                  <a:pt x="1571161" y="16408"/>
                </a:lnTo>
                <a:lnTo>
                  <a:pt x="1558801" y="34247"/>
                </a:lnTo>
                <a:lnTo>
                  <a:pt x="1554213" y="56133"/>
                </a:lnTo>
                <a:lnTo>
                  <a:pt x="1554213" y="56997"/>
                </a:lnTo>
                <a:lnTo>
                  <a:pt x="1558679" y="78884"/>
                </a:lnTo>
                <a:lnTo>
                  <a:pt x="1570837" y="96723"/>
                </a:lnTo>
                <a:lnTo>
                  <a:pt x="1588824" y="108732"/>
                </a:lnTo>
                <a:lnTo>
                  <a:pt x="1610779" y="113131"/>
                </a:lnTo>
                <a:lnTo>
                  <a:pt x="1632733" y="108732"/>
                </a:lnTo>
                <a:lnTo>
                  <a:pt x="1650720" y="96723"/>
                </a:lnTo>
                <a:lnTo>
                  <a:pt x="1662878" y="78884"/>
                </a:lnTo>
                <a:lnTo>
                  <a:pt x="1667344" y="56997"/>
                </a:lnTo>
                <a:lnTo>
                  <a:pt x="1667344" y="56133"/>
                </a:lnTo>
                <a:lnTo>
                  <a:pt x="1662696" y="34247"/>
                </a:lnTo>
                <a:lnTo>
                  <a:pt x="1650234" y="16408"/>
                </a:lnTo>
                <a:lnTo>
                  <a:pt x="1632186" y="4398"/>
                </a:lnTo>
                <a:lnTo>
                  <a:pt x="1610779" y="0"/>
                </a:lnTo>
                <a:close/>
              </a:path>
              <a:path w="8402320" h="113664">
                <a:moveTo>
                  <a:pt x="1869808" y="0"/>
                </a:moveTo>
                <a:lnTo>
                  <a:pt x="1848218" y="4398"/>
                </a:lnTo>
                <a:lnTo>
                  <a:pt x="1830190" y="16408"/>
                </a:lnTo>
                <a:lnTo>
                  <a:pt x="1817830" y="34247"/>
                </a:lnTo>
                <a:lnTo>
                  <a:pt x="1813242" y="56133"/>
                </a:lnTo>
                <a:lnTo>
                  <a:pt x="1813242" y="56997"/>
                </a:lnTo>
                <a:lnTo>
                  <a:pt x="1817708" y="78884"/>
                </a:lnTo>
                <a:lnTo>
                  <a:pt x="1829866" y="96723"/>
                </a:lnTo>
                <a:lnTo>
                  <a:pt x="1847853" y="108732"/>
                </a:lnTo>
                <a:lnTo>
                  <a:pt x="1869808" y="113131"/>
                </a:lnTo>
                <a:lnTo>
                  <a:pt x="1891762" y="108732"/>
                </a:lnTo>
                <a:lnTo>
                  <a:pt x="1909749" y="96723"/>
                </a:lnTo>
                <a:lnTo>
                  <a:pt x="1921907" y="78884"/>
                </a:lnTo>
                <a:lnTo>
                  <a:pt x="1926374" y="56997"/>
                </a:lnTo>
                <a:lnTo>
                  <a:pt x="1926374" y="56133"/>
                </a:lnTo>
                <a:lnTo>
                  <a:pt x="1921725" y="34247"/>
                </a:lnTo>
                <a:lnTo>
                  <a:pt x="1909264" y="16408"/>
                </a:lnTo>
                <a:lnTo>
                  <a:pt x="1891216" y="4398"/>
                </a:lnTo>
                <a:lnTo>
                  <a:pt x="1869808" y="0"/>
                </a:lnTo>
                <a:close/>
              </a:path>
              <a:path w="8402320" h="113664">
                <a:moveTo>
                  <a:pt x="2128850" y="0"/>
                </a:moveTo>
                <a:lnTo>
                  <a:pt x="2107260" y="4398"/>
                </a:lnTo>
                <a:lnTo>
                  <a:pt x="2089232" y="16408"/>
                </a:lnTo>
                <a:lnTo>
                  <a:pt x="2076872" y="34247"/>
                </a:lnTo>
                <a:lnTo>
                  <a:pt x="2072284" y="56133"/>
                </a:lnTo>
                <a:lnTo>
                  <a:pt x="2072284" y="56997"/>
                </a:lnTo>
                <a:lnTo>
                  <a:pt x="2076750" y="78884"/>
                </a:lnTo>
                <a:lnTo>
                  <a:pt x="2088908" y="96723"/>
                </a:lnTo>
                <a:lnTo>
                  <a:pt x="2106895" y="108732"/>
                </a:lnTo>
                <a:lnTo>
                  <a:pt x="2128850" y="113131"/>
                </a:lnTo>
                <a:lnTo>
                  <a:pt x="2150804" y="108732"/>
                </a:lnTo>
                <a:lnTo>
                  <a:pt x="2168791" y="96723"/>
                </a:lnTo>
                <a:lnTo>
                  <a:pt x="2180949" y="78884"/>
                </a:lnTo>
                <a:lnTo>
                  <a:pt x="2185416" y="56997"/>
                </a:lnTo>
                <a:lnTo>
                  <a:pt x="2185416" y="56133"/>
                </a:lnTo>
                <a:lnTo>
                  <a:pt x="2180767" y="34247"/>
                </a:lnTo>
                <a:lnTo>
                  <a:pt x="2168305" y="16408"/>
                </a:lnTo>
                <a:lnTo>
                  <a:pt x="2150258" y="4398"/>
                </a:lnTo>
                <a:lnTo>
                  <a:pt x="2128850" y="0"/>
                </a:lnTo>
                <a:close/>
              </a:path>
              <a:path w="8402320" h="113664">
                <a:moveTo>
                  <a:pt x="2387879" y="0"/>
                </a:moveTo>
                <a:lnTo>
                  <a:pt x="2366289" y="4398"/>
                </a:lnTo>
                <a:lnTo>
                  <a:pt x="2348261" y="16408"/>
                </a:lnTo>
                <a:lnTo>
                  <a:pt x="2335901" y="34247"/>
                </a:lnTo>
                <a:lnTo>
                  <a:pt x="2331313" y="56133"/>
                </a:lnTo>
                <a:lnTo>
                  <a:pt x="2331313" y="56997"/>
                </a:lnTo>
                <a:lnTo>
                  <a:pt x="2335780" y="78884"/>
                </a:lnTo>
                <a:lnTo>
                  <a:pt x="2347937" y="96723"/>
                </a:lnTo>
                <a:lnTo>
                  <a:pt x="2365925" y="108732"/>
                </a:lnTo>
                <a:lnTo>
                  <a:pt x="2387879" y="113131"/>
                </a:lnTo>
                <a:lnTo>
                  <a:pt x="2409833" y="108732"/>
                </a:lnTo>
                <a:lnTo>
                  <a:pt x="2427820" y="96723"/>
                </a:lnTo>
                <a:lnTo>
                  <a:pt x="2439978" y="78884"/>
                </a:lnTo>
                <a:lnTo>
                  <a:pt x="2444445" y="56997"/>
                </a:lnTo>
                <a:lnTo>
                  <a:pt x="2444445" y="56133"/>
                </a:lnTo>
                <a:lnTo>
                  <a:pt x="2439796" y="34247"/>
                </a:lnTo>
                <a:lnTo>
                  <a:pt x="2427335" y="16408"/>
                </a:lnTo>
                <a:lnTo>
                  <a:pt x="2409287" y="4398"/>
                </a:lnTo>
                <a:lnTo>
                  <a:pt x="2387879" y="0"/>
                </a:lnTo>
                <a:close/>
              </a:path>
              <a:path w="8402320" h="113664">
                <a:moveTo>
                  <a:pt x="2646921" y="0"/>
                </a:moveTo>
                <a:lnTo>
                  <a:pt x="2625331" y="4398"/>
                </a:lnTo>
                <a:lnTo>
                  <a:pt x="2607303" y="16408"/>
                </a:lnTo>
                <a:lnTo>
                  <a:pt x="2594943" y="34247"/>
                </a:lnTo>
                <a:lnTo>
                  <a:pt x="2590355" y="56133"/>
                </a:lnTo>
                <a:lnTo>
                  <a:pt x="2590355" y="56997"/>
                </a:lnTo>
                <a:lnTo>
                  <a:pt x="2594821" y="78884"/>
                </a:lnTo>
                <a:lnTo>
                  <a:pt x="2606979" y="96723"/>
                </a:lnTo>
                <a:lnTo>
                  <a:pt x="2624966" y="108732"/>
                </a:lnTo>
                <a:lnTo>
                  <a:pt x="2646921" y="113131"/>
                </a:lnTo>
                <a:lnTo>
                  <a:pt x="2668875" y="108732"/>
                </a:lnTo>
                <a:lnTo>
                  <a:pt x="2686862" y="96723"/>
                </a:lnTo>
                <a:lnTo>
                  <a:pt x="2699020" y="78884"/>
                </a:lnTo>
                <a:lnTo>
                  <a:pt x="2703487" y="56997"/>
                </a:lnTo>
                <a:lnTo>
                  <a:pt x="2703487" y="56133"/>
                </a:lnTo>
                <a:lnTo>
                  <a:pt x="2698838" y="34247"/>
                </a:lnTo>
                <a:lnTo>
                  <a:pt x="2686377" y="16408"/>
                </a:lnTo>
                <a:lnTo>
                  <a:pt x="2668329" y="4398"/>
                </a:lnTo>
                <a:lnTo>
                  <a:pt x="2646921" y="0"/>
                </a:lnTo>
                <a:close/>
              </a:path>
              <a:path w="8402320" h="113664">
                <a:moveTo>
                  <a:pt x="2905950" y="0"/>
                </a:moveTo>
                <a:lnTo>
                  <a:pt x="2884360" y="4398"/>
                </a:lnTo>
                <a:lnTo>
                  <a:pt x="2866332" y="16408"/>
                </a:lnTo>
                <a:lnTo>
                  <a:pt x="2853972" y="34247"/>
                </a:lnTo>
                <a:lnTo>
                  <a:pt x="2849384" y="56133"/>
                </a:lnTo>
                <a:lnTo>
                  <a:pt x="2849384" y="56997"/>
                </a:lnTo>
                <a:lnTo>
                  <a:pt x="2853851" y="78884"/>
                </a:lnTo>
                <a:lnTo>
                  <a:pt x="2866009" y="96723"/>
                </a:lnTo>
                <a:lnTo>
                  <a:pt x="2883996" y="108732"/>
                </a:lnTo>
                <a:lnTo>
                  <a:pt x="2905950" y="113131"/>
                </a:lnTo>
                <a:lnTo>
                  <a:pt x="2927904" y="108732"/>
                </a:lnTo>
                <a:lnTo>
                  <a:pt x="2945892" y="96723"/>
                </a:lnTo>
                <a:lnTo>
                  <a:pt x="2958049" y="78884"/>
                </a:lnTo>
                <a:lnTo>
                  <a:pt x="2962516" y="56997"/>
                </a:lnTo>
                <a:lnTo>
                  <a:pt x="2962516" y="56133"/>
                </a:lnTo>
                <a:lnTo>
                  <a:pt x="2957867" y="34247"/>
                </a:lnTo>
                <a:lnTo>
                  <a:pt x="2945406" y="16408"/>
                </a:lnTo>
                <a:lnTo>
                  <a:pt x="2927358" y="4398"/>
                </a:lnTo>
                <a:lnTo>
                  <a:pt x="2905950" y="0"/>
                </a:lnTo>
                <a:close/>
              </a:path>
              <a:path w="8402320" h="113664">
                <a:moveTo>
                  <a:pt x="3164992" y="0"/>
                </a:moveTo>
                <a:lnTo>
                  <a:pt x="3143402" y="4398"/>
                </a:lnTo>
                <a:lnTo>
                  <a:pt x="3125374" y="16408"/>
                </a:lnTo>
                <a:lnTo>
                  <a:pt x="3113014" y="34247"/>
                </a:lnTo>
                <a:lnTo>
                  <a:pt x="3108426" y="56133"/>
                </a:lnTo>
                <a:lnTo>
                  <a:pt x="3108426" y="56997"/>
                </a:lnTo>
                <a:lnTo>
                  <a:pt x="3112893" y="78884"/>
                </a:lnTo>
                <a:lnTo>
                  <a:pt x="3125050" y="96723"/>
                </a:lnTo>
                <a:lnTo>
                  <a:pt x="3143038" y="108732"/>
                </a:lnTo>
                <a:lnTo>
                  <a:pt x="3164992" y="113131"/>
                </a:lnTo>
                <a:lnTo>
                  <a:pt x="3186946" y="108732"/>
                </a:lnTo>
                <a:lnTo>
                  <a:pt x="3204933" y="96723"/>
                </a:lnTo>
                <a:lnTo>
                  <a:pt x="3217091" y="78884"/>
                </a:lnTo>
                <a:lnTo>
                  <a:pt x="3221558" y="56997"/>
                </a:lnTo>
                <a:lnTo>
                  <a:pt x="3221558" y="56133"/>
                </a:lnTo>
                <a:lnTo>
                  <a:pt x="3216909" y="34247"/>
                </a:lnTo>
                <a:lnTo>
                  <a:pt x="3204448" y="16408"/>
                </a:lnTo>
                <a:lnTo>
                  <a:pt x="3186400" y="4398"/>
                </a:lnTo>
                <a:lnTo>
                  <a:pt x="3164992" y="0"/>
                </a:lnTo>
                <a:close/>
              </a:path>
              <a:path w="8402320" h="113664">
                <a:moveTo>
                  <a:pt x="3424021" y="0"/>
                </a:moveTo>
                <a:lnTo>
                  <a:pt x="3402431" y="4398"/>
                </a:lnTo>
                <a:lnTo>
                  <a:pt x="3384403" y="16408"/>
                </a:lnTo>
                <a:lnTo>
                  <a:pt x="3372043" y="34247"/>
                </a:lnTo>
                <a:lnTo>
                  <a:pt x="3367455" y="56133"/>
                </a:lnTo>
                <a:lnTo>
                  <a:pt x="3367455" y="56997"/>
                </a:lnTo>
                <a:lnTo>
                  <a:pt x="3371922" y="78884"/>
                </a:lnTo>
                <a:lnTo>
                  <a:pt x="3384080" y="96723"/>
                </a:lnTo>
                <a:lnTo>
                  <a:pt x="3402067" y="108732"/>
                </a:lnTo>
                <a:lnTo>
                  <a:pt x="3424021" y="113131"/>
                </a:lnTo>
                <a:lnTo>
                  <a:pt x="3445975" y="108732"/>
                </a:lnTo>
                <a:lnTo>
                  <a:pt x="3463963" y="96723"/>
                </a:lnTo>
                <a:lnTo>
                  <a:pt x="3476120" y="78884"/>
                </a:lnTo>
                <a:lnTo>
                  <a:pt x="3480587" y="56997"/>
                </a:lnTo>
                <a:lnTo>
                  <a:pt x="3480587" y="56133"/>
                </a:lnTo>
                <a:lnTo>
                  <a:pt x="3475938" y="34247"/>
                </a:lnTo>
                <a:lnTo>
                  <a:pt x="3463477" y="16408"/>
                </a:lnTo>
                <a:lnTo>
                  <a:pt x="3445429" y="4398"/>
                </a:lnTo>
                <a:lnTo>
                  <a:pt x="3424021" y="0"/>
                </a:lnTo>
                <a:close/>
              </a:path>
              <a:path w="8402320" h="113664">
                <a:moveTo>
                  <a:pt x="3683063" y="0"/>
                </a:moveTo>
                <a:lnTo>
                  <a:pt x="3661473" y="4398"/>
                </a:lnTo>
                <a:lnTo>
                  <a:pt x="3643445" y="16408"/>
                </a:lnTo>
                <a:lnTo>
                  <a:pt x="3631085" y="34247"/>
                </a:lnTo>
                <a:lnTo>
                  <a:pt x="3626497" y="56133"/>
                </a:lnTo>
                <a:lnTo>
                  <a:pt x="3626497" y="56997"/>
                </a:lnTo>
                <a:lnTo>
                  <a:pt x="3630964" y="78884"/>
                </a:lnTo>
                <a:lnTo>
                  <a:pt x="3643122" y="96723"/>
                </a:lnTo>
                <a:lnTo>
                  <a:pt x="3661109" y="108732"/>
                </a:lnTo>
                <a:lnTo>
                  <a:pt x="3683063" y="113131"/>
                </a:lnTo>
                <a:lnTo>
                  <a:pt x="3705017" y="108732"/>
                </a:lnTo>
                <a:lnTo>
                  <a:pt x="3723005" y="96723"/>
                </a:lnTo>
                <a:lnTo>
                  <a:pt x="3735162" y="78884"/>
                </a:lnTo>
                <a:lnTo>
                  <a:pt x="3739629" y="56997"/>
                </a:lnTo>
                <a:lnTo>
                  <a:pt x="3739629" y="56133"/>
                </a:lnTo>
                <a:lnTo>
                  <a:pt x="3734980" y="34247"/>
                </a:lnTo>
                <a:lnTo>
                  <a:pt x="3722519" y="16408"/>
                </a:lnTo>
                <a:lnTo>
                  <a:pt x="3704471" y="4398"/>
                </a:lnTo>
                <a:lnTo>
                  <a:pt x="3683063" y="0"/>
                </a:lnTo>
                <a:close/>
              </a:path>
              <a:path w="8402320" h="113664">
                <a:moveTo>
                  <a:pt x="3942092" y="0"/>
                </a:moveTo>
                <a:lnTo>
                  <a:pt x="3920502" y="4398"/>
                </a:lnTo>
                <a:lnTo>
                  <a:pt x="3902475" y="16408"/>
                </a:lnTo>
                <a:lnTo>
                  <a:pt x="3890114" y="34247"/>
                </a:lnTo>
                <a:lnTo>
                  <a:pt x="3885526" y="56133"/>
                </a:lnTo>
                <a:lnTo>
                  <a:pt x="3885526" y="56997"/>
                </a:lnTo>
                <a:lnTo>
                  <a:pt x="3889993" y="78884"/>
                </a:lnTo>
                <a:lnTo>
                  <a:pt x="3902151" y="96723"/>
                </a:lnTo>
                <a:lnTo>
                  <a:pt x="3920138" y="108732"/>
                </a:lnTo>
                <a:lnTo>
                  <a:pt x="3942092" y="113131"/>
                </a:lnTo>
                <a:lnTo>
                  <a:pt x="3964047" y="108732"/>
                </a:lnTo>
                <a:lnTo>
                  <a:pt x="3982034" y="96723"/>
                </a:lnTo>
                <a:lnTo>
                  <a:pt x="3994192" y="78884"/>
                </a:lnTo>
                <a:lnTo>
                  <a:pt x="3998658" y="56997"/>
                </a:lnTo>
                <a:lnTo>
                  <a:pt x="3998658" y="56133"/>
                </a:lnTo>
                <a:lnTo>
                  <a:pt x="3994009" y="34247"/>
                </a:lnTo>
                <a:lnTo>
                  <a:pt x="3981548" y="16408"/>
                </a:lnTo>
                <a:lnTo>
                  <a:pt x="3963500" y="4398"/>
                </a:lnTo>
                <a:lnTo>
                  <a:pt x="3942092" y="0"/>
                </a:lnTo>
                <a:close/>
              </a:path>
              <a:path w="8402320" h="113664">
                <a:moveTo>
                  <a:pt x="4201134" y="0"/>
                </a:moveTo>
                <a:lnTo>
                  <a:pt x="4179544" y="4398"/>
                </a:lnTo>
                <a:lnTo>
                  <a:pt x="4161516" y="16408"/>
                </a:lnTo>
                <a:lnTo>
                  <a:pt x="4149156" y="34247"/>
                </a:lnTo>
                <a:lnTo>
                  <a:pt x="4144568" y="56133"/>
                </a:lnTo>
                <a:lnTo>
                  <a:pt x="4144568" y="56997"/>
                </a:lnTo>
                <a:lnTo>
                  <a:pt x="4149035" y="78884"/>
                </a:lnTo>
                <a:lnTo>
                  <a:pt x="4161193" y="96723"/>
                </a:lnTo>
                <a:lnTo>
                  <a:pt x="4179180" y="108732"/>
                </a:lnTo>
                <a:lnTo>
                  <a:pt x="4201134" y="113131"/>
                </a:lnTo>
                <a:lnTo>
                  <a:pt x="4223088" y="108732"/>
                </a:lnTo>
                <a:lnTo>
                  <a:pt x="4241076" y="96723"/>
                </a:lnTo>
                <a:lnTo>
                  <a:pt x="4253233" y="78884"/>
                </a:lnTo>
                <a:lnTo>
                  <a:pt x="4257700" y="56997"/>
                </a:lnTo>
                <a:lnTo>
                  <a:pt x="4257700" y="56133"/>
                </a:lnTo>
                <a:lnTo>
                  <a:pt x="4253051" y="34247"/>
                </a:lnTo>
                <a:lnTo>
                  <a:pt x="4240590" y="16408"/>
                </a:lnTo>
                <a:lnTo>
                  <a:pt x="4222542" y="4398"/>
                </a:lnTo>
                <a:lnTo>
                  <a:pt x="4201134" y="0"/>
                </a:lnTo>
                <a:close/>
              </a:path>
              <a:path w="8402320" h="113664">
                <a:moveTo>
                  <a:pt x="4460163" y="0"/>
                </a:moveTo>
                <a:lnTo>
                  <a:pt x="4438573" y="4398"/>
                </a:lnTo>
                <a:lnTo>
                  <a:pt x="4420546" y="16408"/>
                </a:lnTo>
                <a:lnTo>
                  <a:pt x="4408185" y="34247"/>
                </a:lnTo>
                <a:lnTo>
                  <a:pt x="4403598" y="56133"/>
                </a:lnTo>
                <a:lnTo>
                  <a:pt x="4403598" y="56997"/>
                </a:lnTo>
                <a:lnTo>
                  <a:pt x="4408064" y="78884"/>
                </a:lnTo>
                <a:lnTo>
                  <a:pt x="4420222" y="96723"/>
                </a:lnTo>
                <a:lnTo>
                  <a:pt x="4438209" y="108732"/>
                </a:lnTo>
                <a:lnTo>
                  <a:pt x="4460163" y="113131"/>
                </a:lnTo>
                <a:lnTo>
                  <a:pt x="4482118" y="108732"/>
                </a:lnTo>
                <a:lnTo>
                  <a:pt x="4500105" y="96723"/>
                </a:lnTo>
                <a:lnTo>
                  <a:pt x="4512263" y="78884"/>
                </a:lnTo>
                <a:lnTo>
                  <a:pt x="4516729" y="56997"/>
                </a:lnTo>
                <a:lnTo>
                  <a:pt x="4516729" y="56133"/>
                </a:lnTo>
                <a:lnTo>
                  <a:pt x="4512081" y="34247"/>
                </a:lnTo>
                <a:lnTo>
                  <a:pt x="4499619" y="16408"/>
                </a:lnTo>
                <a:lnTo>
                  <a:pt x="4481571" y="4398"/>
                </a:lnTo>
                <a:lnTo>
                  <a:pt x="4460163" y="0"/>
                </a:lnTo>
                <a:close/>
              </a:path>
              <a:path w="8402320" h="113664">
                <a:moveTo>
                  <a:pt x="4719205" y="0"/>
                </a:moveTo>
                <a:lnTo>
                  <a:pt x="4697615" y="4398"/>
                </a:lnTo>
                <a:lnTo>
                  <a:pt x="4679588" y="16408"/>
                </a:lnTo>
                <a:lnTo>
                  <a:pt x="4667227" y="34247"/>
                </a:lnTo>
                <a:lnTo>
                  <a:pt x="4662639" y="56133"/>
                </a:lnTo>
                <a:lnTo>
                  <a:pt x="4662639" y="56997"/>
                </a:lnTo>
                <a:lnTo>
                  <a:pt x="4667106" y="78884"/>
                </a:lnTo>
                <a:lnTo>
                  <a:pt x="4679264" y="96723"/>
                </a:lnTo>
                <a:lnTo>
                  <a:pt x="4697251" y="108732"/>
                </a:lnTo>
                <a:lnTo>
                  <a:pt x="4719205" y="113131"/>
                </a:lnTo>
                <a:lnTo>
                  <a:pt x="4741160" y="108732"/>
                </a:lnTo>
                <a:lnTo>
                  <a:pt x="4759147" y="96723"/>
                </a:lnTo>
                <a:lnTo>
                  <a:pt x="4771305" y="78884"/>
                </a:lnTo>
                <a:lnTo>
                  <a:pt x="4775771" y="56997"/>
                </a:lnTo>
                <a:lnTo>
                  <a:pt x="4775771" y="56133"/>
                </a:lnTo>
                <a:lnTo>
                  <a:pt x="4771122" y="34247"/>
                </a:lnTo>
                <a:lnTo>
                  <a:pt x="4758661" y="16408"/>
                </a:lnTo>
                <a:lnTo>
                  <a:pt x="4740613" y="4398"/>
                </a:lnTo>
                <a:lnTo>
                  <a:pt x="4719205" y="0"/>
                </a:lnTo>
                <a:close/>
              </a:path>
              <a:path w="8402320" h="113664">
                <a:moveTo>
                  <a:pt x="4978234" y="0"/>
                </a:moveTo>
                <a:lnTo>
                  <a:pt x="4956644" y="4398"/>
                </a:lnTo>
                <a:lnTo>
                  <a:pt x="4938617" y="16408"/>
                </a:lnTo>
                <a:lnTo>
                  <a:pt x="4926256" y="34247"/>
                </a:lnTo>
                <a:lnTo>
                  <a:pt x="4921669" y="56133"/>
                </a:lnTo>
                <a:lnTo>
                  <a:pt x="4921669" y="56997"/>
                </a:lnTo>
                <a:lnTo>
                  <a:pt x="4926135" y="78884"/>
                </a:lnTo>
                <a:lnTo>
                  <a:pt x="4938293" y="96723"/>
                </a:lnTo>
                <a:lnTo>
                  <a:pt x="4956280" y="108732"/>
                </a:lnTo>
                <a:lnTo>
                  <a:pt x="4978234" y="113131"/>
                </a:lnTo>
                <a:lnTo>
                  <a:pt x="5000189" y="108732"/>
                </a:lnTo>
                <a:lnTo>
                  <a:pt x="5018176" y="96723"/>
                </a:lnTo>
                <a:lnTo>
                  <a:pt x="5030334" y="78884"/>
                </a:lnTo>
                <a:lnTo>
                  <a:pt x="5034800" y="56997"/>
                </a:lnTo>
                <a:lnTo>
                  <a:pt x="5034800" y="56133"/>
                </a:lnTo>
                <a:lnTo>
                  <a:pt x="5030152" y="34247"/>
                </a:lnTo>
                <a:lnTo>
                  <a:pt x="5017690" y="16408"/>
                </a:lnTo>
                <a:lnTo>
                  <a:pt x="4999642" y="4398"/>
                </a:lnTo>
                <a:lnTo>
                  <a:pt x="4978234" y="0"/>
                </a:lnTo>
                <a:close/>
              </a:path>
              <a:path w="8402320" h="113664">
                <a:moveTo>
                  <a:pt x="5237276" y="0"/>
                </a:moveTo>
                <a:lnTo>
                  <a:pt x="5215686" y="4398"/>
                </a:lnTo>
                <a:lnTo>
                  <a:pt x="5197659" y="16408"/>
                </a:lnTo>
                <a:lnTo>
                  <a:pt x="5185298" y="34247"/>
                </a:lnTo>
                <a:lnTo>
                  <a:pt x="5180711" y="56133"/>
                </a:lnTo>
                <a:lnTo>
                  <a:pt x="5180711" y="56997"/>
                </a:lnTo>
                <a:lnTo>
                  <a:pt x="5185177" y="78884"/>
                </a:lnTo>
                <a:lnTo>
                  <a:pt x="5197335" y="96723"/>
                </a:lnTo>
                <a:lnTo>
                  <a:pt x="5215322" y="108732"/>
                </a:lnTo>
                <a:lnTo>
                  <a:pt x="5237276" y="113131"/>
                </a:lnTo>
                <a:lnTo>
                  <a:pt x="5259231" y="108732"/>
                </a:lnTo>
                <a:lnTo>
                  <a:pt x="5277218" y="96723"/>
                </a:lnTo>
                <a:lnTo>
                  <a:pt x="5289376" y="78884"/>
                </a:lnTo>
                <a:lnTo>
                  <a:pt x="5293842" y="56997"/>
                </a:lnTo>
                <a:lnTo>
                  <a:pt x="5293842" y="56133"/>
                </a:lnTo>
                <a:lnTo>
                  <a:pt x="5289194" y="34247"/>
                </a:lnTo>
                <a:lnTo>
                  <a:pt x="5276732" y="16408"/>
                </a:lnTo>
                <a:lnTo>
                  <a:pt x="5258684" y="4398"/>
                </a:lnTo>
                <a:lnTo>
                  <a:pt x="5237276" y="0"/>
                </a:lnTo>
                <a:close/>
              </a:path>
              <a:path w="8402320" h="113664">
                <a:moveTo>
                  <a:pt x="5496306" y="0"/>
                </a:moveTo>
                <a:lnTo>
                  <a:pt x="5474716" y="4398"/>
                </a:lnTo>
                <a:lnTo>
                  <a:pt x="5456688" y="16408"/>
                </a:lnTo>
                <a:lnTo>
                  <a:pt x="5444328" y="34247"/>
                </a:lnTo>
                <a:lnTo>
                  <a:pt x="5439740" y="56133"/>
                </a:lnTo>
                <a:lnTo>
                  <a:pt x="5439740" y="56997"/>
                </a:lnTo>
                <a:lnTo>
                  <a:pt x="5444206" y="78884"/>
                </a:lnTo>
                <a:lnTo>
                  <a:pt x="5456364" y="96723"/>
                </a:lnTo>
                <a:lnTo>
                  <a:pt x="5474351" y="108732"/>
                </a:lnTo>
                <a:lnTo>
                  <a:pt x="5496306" y="113131"/>
                </a:lnTo>
                <a:lnTo>
                  <a:pt x="5518260" y="108732"/>
                </a:lnTo>
                <a:lnTo>
                  <a:pt x="5536247" y="96723"/>
                </a:lnTo>
                <a:lnTo>
                  <a:pt x="5548405" y="78884"/>
                </a:lnTo>
                <a:lnTo>
                  <a:pt x="5552871" y="56997"/>
                </a:lnTo>
                <a:lnTo>
                  <a:pt x="5552871" y="56133"/>
                </a:lnTo>
                <a:lnTo>
                  <a:pt x="5548223" y="34247"/>
                </a:lnTo>
                <a:lnTo>
                  <a:pt x="5535761" y="16408"/>
                </a:lnTo>
                <a:lnTo>
                  <a:pt x="5517713" y="4398"/>
                </a:lnTo>
                <a:lnTo>
                  <a:pt x="5496306" y="0"/>
                </a:lnTo>
                <a:close/>
              </a:path>
              <a:path w="8402320" h="113664">
                <a:moveTo>
                  <a:pt x="5755347" y="0"/>
                </a:moveTo>
                <a:lnTo>
                  <a:pt x="5733757" y="4398"/>
                </a:lnTo>
                <a:lnTo>
                  <a:pt x="5715730" y="16408"/>
                </a:lnTo>
                <a:lnTo>
                  <a:pt x="5703369" y="34247"/>
                </a:lnTo>
                <a:lnTo>
                  <a:pt x="5698782" y="56133"/>
                </a:lnTo>
                <a:lnTo>
                  <a:pt x="5698782" y="56997"/>
                </a:lnTo>
                <a:lnTo>
                  <a:pt x="5703248" y="78884"/>
                </a:lnTo>
                <a:lnTo>
                  <a:pt x="5715406" y="96723"/>
                </a:lnTo>
                <a:lnTo>
                  <a:pt x="5733393" y="108732"/>
                </a:lnTo>
                <a:lnTo>
                  <a:pt x="5755347" y="113131"/>
                </a:lnTo>
                <a:lnTo>
                  <a:pt x="5777302" y="108732"/>
                </a:lnTo>
                <a:lnTo>
                  <a:pt x="5795289" y="96723"/>
                </a:lnTo>
                <a:lnTo>
                  <a:pt x="5807447" y="78884"/>
                </a:lnTo>
                <a:lnTo>
                  <a:pt x="5811913" y="56997"/>
                </a:lnTo>
                <a:lnTo>
                  <a:pt x="5811913" y="56133"/>
                </a:lnTo>
                <a:lnTo>
                  <a:pt x="5807265" y="34247"/>
                </a:lnTo>
                <a:lnTo>
                  <a:pt x="5794803" y="16408"/>
                </a:lnTo>
                <a:lnTo>
                  <a:pt x="5776755" y="4398"/>
                </a:lnTo>
                <a:lnTo>
                  <a:pt x="5755347" y="0"/>
                </a:lnTo>
                <a:close/>
              </a:path>
              <a:path w="8402320" h="113664">
                <a:moveTo>
                  <a:pt x="6014377" y="0"/>
                </a:moveTo>
                <a:lnTo>
                  <a:pt x="5992787" y="4398"/>
                </a:lnTo>
                <a:lnTo>
                  <a:pt x="5974759" y="16408"/>
                </a:lnTo>
                <a:lnTo>
                  <a:pt x="5962399" y="34247"/>
                </a:lnTo>
                <a:lnTo>
                  <a:pt x="5957811" y="56133"/>
                </a:lnTo>
                <a:lnTo>
                  <a:pt x="5957811" y="56997"/>
                </a:lnTo>
                <a:lnTo>
                  <a:pt x="5962277" y="78884"/>
                </a:lnTo>
                <a:lnTo>
                  <a:pt x="5974435" y="96723"/>
                </a:lnTo>
                <a:lnTo>
                  <a:pt x="5992422" y="108732"/>
                </a:lnTo>
                <a:lnTo>
                  <a:pt x="6014377" y="113131"/>
                </a:lnTo>
                <a:lnTo>
                  <a:pt x="6036331" y="108732"/>
                </a:lnTo>
                <a:lnTo>
                  <a:pt x="6054318" y="96723"/>
                </a:lnTo>
                <a:lnTo>
                  <a:pt x="6066476" y="78884"/>
                </a:lnTo>
                <a:lnTo>
                  <a:pt x="6070942" y="56997"/>
                </a:lnTo>
                <a:lnTo>
                  <a:pt x="6070942" y="56133"/>
                </a:lnTo>
                <a:lnTo>
                  <a:pt x="6066294" y="34247"/>
                </a:lnTo>
                <a:lnTo>
                  <a:pt x="6053832" y="16408"/>
                </a:lnTo>
                <a:lnTo>
                  <a:pt x="6035784" y="4398"/>
                </a:lnTo>
                <a:lnTo>
                  <a:pt x="6014377" y="0"/>
                </a:lnTo>
                <a:close/>
              </a:path>
              <a:path w="8402320" h="113664">
                <a:moveTo>
                  <a:pt x="6273419" y="0"/>
                </a:moveTo>
                <a:lnTo>
                  <a:pt x="6251829" y="4398"/>
                </a:lnTo>
                <a:lnTo>
                  <a:pt x="6233801" y="16408"/>
                </a:lnTo>
                <a:lnTo>
                  <a:pt x="6221441" y="34247"/>
                </a:lnTo>
                <a:lnTo>
                  <a:pt x="6216853" y="56133"/>
                </a:lnTo>
                <a:lnTo>
                  <a:pt x="6216853" y="56997"/>
                </a:lnTo>
                <a:lnTo>
                  <a:pt x="6221319" y="78884"/>
                </a:lnTo>
                <a:lnTo>
                  <a:pt x="6233477" y="96723"/>
                </a:lnTo>
                <a:lnTo>
                  <a:pt x="6251464" y="108732"/>
                </a:lnTo>
                <a:lnTo>
                  <a:pt x="6273419" y="113131"/>
                </a:lnTo>
                <a:lnTo>
                  <a:pt x="6295373" y="108732"/>
                </a:lnTo>
                <a:lnTo>
                  <a:pt x="6313360" y="96723"/>
                </a:lnTo>
                <a:lnTo>
                  <a:pt x="6325518" y="78884"/>
                </a:lnTo>
                <a:lnTo>
                  <a:pt x="6329984" y="56997"/>
                </a:lnTo>
                <a:lnTo>
                  <a:pt x="6329984" y="56133"/>
                </a:lnTo>
                <a:lnTo>
                  <a:pt x="6325336" y="34247"/>
                </a:lnTo>
                <a:lnTo>
                  <a:pt x="6312874" y="16408"/>
                </a:lnTo>
                <a:lnTo>
                  <a:pt x="6294826" y="4398"/>
                </a:lnTo>
                <a:lnTo>
                  <a:pt x="6273419" y="0"/>
                </a:lnTo>
                <a:close/>
              </a:path>
              <a:path w="8402320" h="113664">
                <a:moveTo>
                  <a:pt x="6532448" y="0"/>
                </a:moveTo>
                <a:lnTo>
                  <a:pt x="6510858" y="4398"/>
                </a:lnTo>
                <a:lnTo>
                  <a:pt x="6492830" y="16408"/>
                </a:lnTo>
                <a:lnTo>
                  <a:pt x="6480470" y="34247"/>
                </a:lnTo>
                <a:lnTo>
                  <a:pt x="6475882" y="56133"/>
                </a:lnTo>
                <a:lnTo>
                  <a:pt x="6475882" y="56997"/>
                </a:lnTo>
                <a:lnTo>
                  <a:pt x="6480348" y="78884"/>
                </a:lnTo>
                <a:lnTo>
                  <a:pt x="6492506" y="96723"/>
                </a:lnTo>
                <a:lnTo>
                  <a:pt x="6510493" y="108732"/>
                </a:lnTo>
                <a:lnTo>
                  <a:pt x="6532448" y="113131"/>
                </a:lnTo>
                <a:lnTo>
                  <a:pt x="6554402" y="108732"/>
                </a:lnTo>
                <a:lnTo>
                  <a:pt x="6572389" y="96723"/>
                </a:lnTo>
                <a:lnTo>
                  <a:pt x="6584547" y="78884"/>
                </a:lnTo>
                <a:lnTo>
                  <a:pt x="6589013" y="56997"/>
                </a:lnTo>
                <a:lnTo>
                  <a:pt x="6589013" y="56133"/>
                </a:lnTo>
                <a:lnTo>
                  <a:pt x="6584365" y="34247"/>
                </a:lnTo>
                <a:lnTo>
                  <a:pt x="6571903" y="16408"/>
                </a:lnTo>
                <a:lnTo>
                  <a:pt x="6553856" y="4398"/>
                </a:lnTo>
                <a:lnTo>
                  <a:pt x="6532448" y="0"/>
                </a:lnTo>
                <a:close/>
              </a:path>
              <a:path w="8402320" h="113664">
                <a:moveTo>
                  <a:pt x="6791490" y="0"/>
                </a:moveTo>
                <a:lnTo>
                  <a:pt x="6769900" y="4398"/>
                </a:lnTo>
                <a:lnTo>
                  <a:pt x="6751872" y="16408"/>
                </a:lnTo>
                <a:lnTo>
                  <a:pt x="6739512" y="34247"/>
                </a:lnTo>
                <a:lnTo>
                  <a:pt x="6734924" y="56133"/>
                </a:lnTo>
                <a:lnTo>
                  <a:pt x="6734924" y="56997"/>
                </a:lnTo>
                <a:lnTo>
                  <a:pt x="6739390" y="78884"/>
                </a:lnTo>
                <a:lnTo>
                  <a:pt x="6751548" y="96723"/>
                </a:lnTo>
                <a:lnTo>
                  <a:pt x="6769535" y="108732"/>
                </a:lnTo>
                <a:lnTo>
                  <a:pt x="6791490" y="113131"/>
                </a:lnTo>
                <a:lnTo>
                  <a:pt x="6813444" y="108732"/>
                </a:lnTo>
                <a:lnTo>
                  <a:pt x="6831431" y="96723"/>
                </a:lnTo>
                <a:lnTo>
                  <a:pt x="6843589" y="78884"/>
                </a:lnTo>
                <a:lnTo>
                  <a:pt x="6848055" y="56997"/>
                </a:lnTo>
                <a:lnTo>
                  <a:pt x="6848055" y="56133"/>
                </a:lnTo>
                <a:lnTo>
                  <a:pt x="6843407" y="34247"/>
                </a:lnTo>
                <a:lnTo>
                  <a:pt x="6830945" y="16408"/>
                </a:lnTo>
                <a:lnTo>
                  <a:pt x="6812897" y="4398"/>
                </a:lnTo>
                <a:lnTo>
                  <a:pt x="6791490" y="0"/>
                </a:lnTo>
                <a:close/>
              </a:path>
              <a:path w="8402320" h="113664">
                <a:moveTo>
                  <a:pt x="7050519" y="0"/>
                </a:moveTo>
                <a:lnTo>
                  <a:pt x="7028929" y="4398"/>
                </a:lnTo>
                <a:lnTo>
                  <a:pt x="7010901" y="16408"/>
                </a:lnTo>
                <a:lnTo>
                  <a:pt x="6998541" y="34247"/>
                </a:lnTo>
                <a:lnTo>
                  <a:pt x="6993953" y="56133"/>
                </a:lnTo>
                <a:lnTo>
                  <a:pt x="6993953" y="56997"/>
                </a:lnTo>
                <a:lnTo>
                  <a:pt x="6998419" y="78884"/>
                </a:lnTo>
                <a:lnTo>
                  <a:pt x="7010577" y="96723"/>
                </a:lnTo>
                <a:lnTo>
                  <a:pt x="7028564" y="108732"/>
                </a:lnTo>
                <a:lnTo>
                  <a:pt x="7050519" y="113131"/>
                </a:lnTo>
                <a:lnTo>
                  <a:pt x="7072473" y="108732"/>
                </a:lnTo>
                <a:lnTo>
                  <a:pt x="7090460" y="96723"/>
                </a:lnTo>
                <a:lnTo>
                  <a:pt x="7102618" y="78884"/>
                </a:lnTo>
                <a:lnTo>
                  <a:pt x="7107085" y="56997"/>
                </a:lnTo>
                <a:lnTo>
                  <a:pt x="7107085" y="56133"/>
                </a:lnTo>
                <a:lnTo>
                  <a:pt x="7102436" y="34247"/>
                </a:lnTo>
                <a:lnTo>
                  <a:pt x="7089975" y="16408"/>
                </a:lnTo>
                <a:lnTo>
                  <a:pt x="7071927" y="4398"/>
                </a:lnTo>
                <a:lnTo>
                  <a:pt x="7050519" y="0"/>
                </a:lnTo>
                <a:close/>
              </a:path>
              <a:path w="8402320" h="113664">
                <a:moveTo>
                  <a:pt x="7309561" y="0"/>
                </a:moveTo>
                <a:lnTo>
                  <a:pt x="7287971" y="4398"/>
                </a:lnTo>
                <a:lnTo>
                  <a:pt x="7269943" y="16408"/>
                </a:lnTo>
                <a:lnTo>
                  <a:pt x="7257583" y="34247"/>
                </a:lnTo>
                <a:lnTo>
                  <a:pt x="7252995" y="56133"/>
                </a:lnTo>
                <a:lnTo>
                  <a:pt x="7252995" y="56997"/>
                </a:lnTo>
                <a:lnTo>
                  <a:pt x="7257461" y="78884"/>
                </a:lnTo>
                <a:lnTo>
                  <a:pt x="7269619" y="96723"/>
                </a:lnTo>
                <a:lnTo>
                  <a:pt x="7287606" y="108732"/>
                </a:lnTo>
                <a:lnTo>
                  <a:pt x="7309561" y="113131"/>
                </a:lnTo>
                <a:lnTo>
                  <a:pt x="7331515" y="108732"/>
                </a:lnTo>
                <a:lnTo>
                  <a:pt x="7349502" y="96723"/>
                </a:lnTo>
                <a:lnTo>
                  <a:pt x="7361660" y="78884"/>
                </a:lnTo>
                <a:lnTo>
                  <a:pt x="7366127" y="56997"/>
                </a:lnTo>
                <a:lnTo>
                  <a:pt x="7366127" y="56133"/>
                </a:lnTo>
                <a:lnTo>
                  <a:pt x="7361478" y="34247"/>
                </a:lnTo>
                <a:lnTo>
                  <a:pt x="7349016" y="16408"/>
                </a:lnTo>
                <a:lnTo>
                  <a:pt x="7330969" y="4398"/>
                </a:lnTo>
                <a:lnTo>
                  <a:pt x="7309561" y="0"/>
                </a:lnTo>
                <a:close/>
              </a:path>
              <a:path w="8402320" h="113664">
                <a:moveTo>
                  <a:pt x="7568590" y="0"/>
                </a:moveTo>
                <a:lnTo>
                  <a:pt x="7547000" y="4398"/>
                </a:lnTo>
                <a:lnTo>
                  <a:pt x="7528972" y="16408"/>
                </a:lnTo>
                <a:lnTo>
                  <a:pt x="7516612" y="34247"/>
                </a:lnTo>
                <a:lnTo>
                  <a:pt x="7512024" y="56133"/>
                </a:lnTo>
                <a:lnTo>
                  <a:pt x="7512024" y="56997"/>
                </a:lnTo>
                <a:lnTo>
                  <a:pt x="7516491" y="78884"/>
                </a:lnTo>
                <a:lnTo>
                  <a:pt x="7528648" y="96723"/>
                </a:lnTo>
                <a:lnTo>
                  <a:pt x="7546636" y="108732"/>
                </a:lnTo>
                <a:lnTo>
                  <a:pt x="7568590" y="113131"/>
                </a:lnTo>
                <a:lnTo>
                  <a:pt x="7590544" y="108732"/>
                </a:lnTo>
                <a:lnTo>
                  <a:pt x="7608531" y="96723"/>
                </a:lnTo>
                <a:lnTo>
                  <a:pt x="7620689" y="78884"/>
                </a:lnTo>
                <a:lnTo>
                  <a:pt x="7625156" y="56997"/>
                </a:lnTo>
                <a:lnTo>
                  <a:pt x="7625156" y="56133"/>
                </a:lnTo>
                <a:lnTo>
                  <a:pt x="7620507" y="34247"/>
                </a:lnTo>
                <a:lnTo>
                  <a:pt x="7608046" y="16408"/>
                </a:lnTo>
                <a:lnTo>
                  <a:pt x="7589998" y="4398"/>
                </a:lnTo>
                <a:lnTo>
                  <a:pt x="7568590" y="0"/>
                </a:lnTo>
                <a:close/>
              </a:path>
              <a:path w="8402320" h="113664">
                <a:moveTo>
                  <a:pt x="7827632" y="0"/>
                </a:moveTo>
                <a:lnTo>
                  <a:pt x="7806042" y="4398"/>
                </a:lnTo>
                <a:lnTo>
                  <a:pt x="7788014" y="16408"/>
                </a:lnTo>
                <a:lnTo>
                  <a:pt x="7775654" y="34247"/>
                </a:lnTo>
                <a:lnTo>
                  <a:pt x="7771066" y="56133"/>
                </a:lnTo>
                <a:lnTo>
                  <a:pt x="7771066" y="56997"/>
                </a:lnTo>
                <a:lnTo>
                  <a:pt x="7775532" y="78884"/>
                </a:lnTo>
                <a:lnTo>
                  <a:pt x="7787690" y="96723"/>
                </a:lnTo>
                <a:lnTo>
                  <a:pt x="7805677" y="108732"/>
                </a:lnTo>
                <a:lnTo>
                  <a:pt x="7827632" y="113131"/>
                </a:lnTo>
                <a:lnTo>
                  <a:pt x="7849586" y="108732"/>
                </a:lnTo>
                <a:lnTo>
                  <a:pt x="7867573" y="96723"/>
                </a:lnTo>
                <a:lnTo>
                  <a:pt x="7879731" y="78884"/>
                </a:lnTo>
                <a:lnTo>
                  <a:pt x="7884198" y="56997"/>
                </a:lnTo>
                <a:lnTo>
                  <a:pt x="7884198" y="56133"/>
                </a:lnTo>
                <a:lnTo>
                  <a:pt x="7879549" y="34247"/>
                </a:lnTo>
                <a:lnTo>
                  <a:pt x="7867088" y="16408"/>
                </a:lnTo>
                <a:lnTo>
                  <a:pt x="7849040" y="4398"/>
                </a:lnTo>
                <a:lnTo>
                  <a:pt x="7827632" y="0"/>
                </a:lnTo>
                <a:close/>
              </a:path>
              <a:path w="8402320" h="113664">
                <a:moveTo>
                  <a:pt x="8086661" y="0"/>
                </a:moveTo>
                <a:lnTo>
                  <a:pt x="8065071" y="4398"/>
                </a:lnTo>
                <a:lnTo>
                  <a:pt x="8047043" y="16408"/>
                </a:lnTo>
                <a:lnTo>
                  <a:pt x="8034683" y="34247"/>
                </a:lnTo>
                <a:lnTo>
                  <a:pt x="8030095" y="56133"/>
                </a:lnTo>
                <a:lnTo>
                  <a:pt x="8030095" y="56997"/>
                </a:lnTo>
                <a:lnTo>
                  <a:pt x="8034562" y="78884"/>
                </a:lnTo>
                <a:lnTo>
                  <a:pt x="8046719" y="96723"/>
                </a:lnTo>
                <a:lnTo>
                  <a:pt x="8064707" y="108732"/>
                </a:lnTo>
                <a:lnTo>
                  <a:pt x="8086661" y="113131"/>
                </a:lnTo>
                <a:lnTo>
                  <a:pt x="8108615" y="108732"/>
                </a:lnTo>
                <a:lnTo>
                  <a:pt x="8126603" y="96723"/>
                </a:lnTo>
                <a:lnTo>
                  <a:pt x="8138760" y="78884"/>
                </a:lnTo>
                <a:lnTo>
                  <a:pt x="8143227" y="56997"/>
                </a:lnTo>
                <a:lnTo>
                  <a:pt x="8143227" y="56133"/>
                </a:lnTo>
                <a:lnTo>
                  <a:pt x="8138578" y="34247"/>
                </a:lnTo>
                <a:lnTo>
                  <a:pt x="8126117" y="16408"/>
                </a:lnTo>
                <a:lnTo>
                  <a:pt x="8108069" y="4398"/>
                </a:lnTo>
                <a:lnTo>
                  <a:pt x="8086661" y="0"/>
                </a:lnTo>
                <a:close/>
              </a:path>
              <a:path w="8402320" h="113664">
                <a:moveTo>
                  <a:pt x="8345703" y="0"/>
                </a:moveTo>
                <a:lnTo>
                  <a:pt x="8324113" y="4398"/>
                </a:lnTo>
                <a:lnTo>
                  <a:pt x="8306085" y="16408"/>
                </a:lnTo>
                <a:lnTo>
                  <a:pt x="8293725" y="34247"/>
                </a:lnTo>
                <a:lnTo>
                  <a:pt x="8289137" y="56133"/>
                </a:lnTo>
                <a:lnTo>
                  <a:pt x="8289137" y="56997"/>
                </a:lnTo>
                <a:lnTo>
                  <a:pt x="8293604" y="78884"/>
                </a:lnTo>
                <a:lnTo>
                  <a:pt x="8305761" y="96723"/>
                </a:lnTo>
                <a:lnTo>
                  <a:pt x="8323749" y="108732"/>
                </a:lnTo>
                <a:lnTo>
                  <a:pt x="8345703" y="113131"/>
                </a:lnTo>
                <a:lnTo>
                  <a:pt x="8367657" y="108732"/>
                </a:lnTo>
                <a:lnTo>
                  <a:pt x="8385644" y="96723"/>
                </a:lnTo>
                <a:lnTo>
                  <a:pt x="8397802" y="78884"/>
                </a:lnTo>
                <a:lnTo>
                  <a:pt x="8402269" y="56997"/>
                </a:lnTo>
                <a:lnTo>
                  <a:pt x="8402269" y="56133"/>
                </a:lnTo>
                <a:lnTo>
                  <a:pt x="8397620" y="34247"/>
                </a:lnTo>
                <a:lnTo>
                  <a:pt x="8385159" y="16408"/>
                </a:lnTo>
                <a:lnTo>
                  <a:pt x="8367111" y="4398"/>
                </a:lnTo>
                <a:lnTo>
                  <a:pt x="8345703" y="0"/>
                </a:lnTo>
                <a:close/>
              </a:path>
            </a:pathLst>
          </a:custGeom>
          <a:solidFill>
            <a:srgbClr val="E2E3E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3"/>
          <p:cNvSpPr/>
          <p:nvPr userDrawn="1"/>
        </p:nvSpPr>
        <p:spPr>
          <a:xfrm>
            <a:off x="370867" y="6143980"/>
            <a:ext cx="8402320" cy="113664"/>
          </a:xfrm>
          <a:custGeom>
            <a:avLst/>
            <a:gdLst/>
            <a:ahLst/>
            <a:cxnLst/>
            <a:rect l="l" t="t" r="r" b="b"/>
            <a:pathLst>
              <a:path w="8402320" h="113664">
                <a:moveTo>
                  <a:pt x="56565" y="0"/>
                </a:moveTo>
                <a:lnTo>
                  <a:pt x="34975" y="4398"/>
                </a:lnTo>
                <a:lnTo>
                  <a:pt x="16948" y="16408"/>
                </a:lnTo>
                <a:lnTo>
                  <a:pt x="4587" y="34247"/>
                </a:lnTo>
                <a:lnTo>
                  <a:pt x="0" y="56133"/>
                </a:lnTo>
                <a:lnTo>
                  <a:pt x="0" y="56997"/>
                </a:lnTo>
                <a:lnTo>
                  <a:pt x="4466" y="78884"/>
                </a:lnTo>
                <a:lnTo>
                  <a:pt x="16624" y="96723"/>
                </a:lnTo>
                <a:lnTo>
                  <a:pt x="34611" y="108732"/>
                </a:lnTo>
                <a:lnTo>
                  <a:pt x="56565" y="113131"/>
                </a:lnTo>
                <a:lnTo>
                  <a:pt x="78520" y="108732"/>
                </a:lnTo>
                <a:lnTo>
                  <a:pt x="96507" y="96723"/>
                </a:lnTo>
                <a:lnTo>
                  <a:pt x="108665" y="78884"/>
                </a:lnTo>
                <a:lnTo>
                  <a:pt x="113131" y="56997"/>
                </a:lnTo>
                <a:lnTo>
                  <a:pt x="113131" y="56133"/>
                </a:lnTo>
                <a:lnTo>
                  <a:pt x="108483" y="34247"/>
                </a:lnTo>
                <a:lnTo>
                  <a:pt x="96021" y="16408"/>
                </a:lnTo>
                <a:lnTo>
                  <a:pt x="77973" y="4398"/>
                </a:lnTo>
                <a:lnTo>
                  <a:pt x="56565" y="0"/>
                </a:lnTo>
                <a:close/>
              </a:path>
              <a:path w="8402320" h="113664">
                <a:moveTo>
                  <a:pt x="315595" y="0"/>
                </a:moveTo>
                <a:lnTo>
                  <a:pt x="294005" y="4398"/>
                </a:lnTo>
                <a:lnTo>
                  <a:pt x="275977" y="16408"/>
                </a:lnTo>
                <a:lnTo>
                  <a:pt x="263617" y="34247"/>
                </a:lnTo>
                <a:lnTo>
                  <a:pt x="259029" y="56133"/>
                </a:lnTo>
                <a:lnTo>
                  <a:pt x="259029" y="56997"/>
                </a:lnTo>
                <a:lnTo>
                  <a:pt x="263495" y="78884"/>
                </a:lnTo>
                <a:lnTo>
                  <a:pt x="275653" y="96723"/>
                </a:lnTo>
                <a:lnTo>
                  <a:pt x="293640" y="108732"/>
                </a:lnTo>
                <a:lnTo>
                  <a:pt x="315595" y="113131"/>
                </a:lnTo>
                <a:lnTo>
                  <a:pt x="337549" y="108732"/>
                </a:lnTo>
                <a:lnTo>
                  <a:pt x="355536" y="96723"/>
                </a:lnTo>
                <a:lnTo>
                  <a:pt x="367694" y="78884"/>
                </a:lnTo>
                <a:lnTo>
                  <a:pt x="372160" y="56997"/>
                </a:lnTo>
                <a:lnTo>
                  <a:pt x="372160" y="56133"/>
                </a:lnTo>
                <a:lnTo>
                  <a:pt x="367512" y="34247"/>
                </a:lnTo>
                <a:lnTo>
                  <a:pt x="355050" y="16408"/>
                </a:lnTo>
                <a:lnTo>
                  <a:pt x="337002" y="4398"/>
                </a:lnTo>
                <a:lnTo>
                  <a:pt x="315595" y="0"/>
                </a:lnTo>
                <a:close/>
              </a:path>
              <a:path w="8402320" h="113664">
                <a:moveTo>
                  <a:pt x="574636" y="0"/>
                </a:moveTo>
                <a:lnTo>
                  <a:pt x="553046" y="4398"/>
                </a:lnTo>
                <a:lnTo>
                  <a:pt x="535019" y="16408"/>
                </a:lnTo>
                <a:lnTo>
                  <a:pt x="522658" y="34247"/>
                </a:lnTo>
                <a:lnTo>
                  <a:pt x="518071" y="56133"/>
                </a:lnTo>
                <a:lnTo>
                  <a:pt x="518071" y="56997"/>
                </a:lnTo>
                <a:lnTo>
                  <a:pt x="522537" y="78884"/>
                </a:lnTo>
                <a:lnTo>
                  <a:pt x="534695" y="96723"/>
                </a:lnTo>
                <a:lnTo>
                  <a:pt x="552682" y="108732"/>
                </a:lnTo>
                <a:lnTo>
                  <a:pt x="574636" y="113131"/>
                </a:lnTo>
                <a:lnTo>
                  <a:pt x="596591" y="108732"/>
                </a:lnTo>
                <a:lnTo>
                  <a:pt x="614578" y="96723"/>
                </a:lnTo>
                <a:lnTo>
                  <a:pt x="626736" y="78884"/>
                </a:lnTo>
                <a:lnTo>
                  <a:pt x="631202" y="56997"/>
                </a:lnTo>
                <a:lnTo>
                  <a:pt x="631202" y="56133"/>
                </a:lnTo>
                <a:lnTo>
                  <a:pt x="626554" y="34247"/>
                </a:lnTo>
                <a:lnTo>
                  <a:pt x="614092" y="16408"/>
                </a:lnTo>
                <a:lnTo>
                  <a:pt x="596044" y="4398"/>
                </a:lnTo>
                <a:lnTo>
                  <a:pt x="574636" y="0"/>
                </a:lnTo>
                <a:close/>
              </a:path>
              <a:path w="8402320" h="113664">
                <a:moveTo>
                  <a:pt x="833666" y="0"/>
                </a:moveTo>
                <a:lnTo>
                  <a:pt x="812076" y="4398"/>
                </a:lnTo>
                <a:lnTo>
                  <a:pt x="794048" y="16408"/>
                </a:lnTo>
                <a:lnTo>
                  <a:pt x="781688" y="34247"/>
                </a:lnTo>
                <a:lnTo>
                  <a:pt x="777100" y="56133"/>
                </a:lnTo>
                <a:lnTo>
                  <a:pt x="777100" y="56997"/>
                </a:lnTo>
                <a:lnTo>
                  <a:pt x="781566" y="78884"/>
                </a:lnTo>
                <a:lnTo>
                  <a:pt x="793724" y="96723"/>
                </a:lnTo>
                <a:lnTo>
                  <a:pt x="811711" y="108732"/>
                </a:lnTo>
                <a:lnTo>
                  <a:pt x="833666" y="113131"/>
                </a:lnTo>
                <a:lnTo>
                  <a:pt x="855620" y="108732"/>
                </a:lnTo>
                <a:lnTo>
                  <a:pt x="873607" y="96723"/>
                </a:lnTo>
                <a:lnTo>
                  <a:pt x="885765" y="78884"/>
                </a:lnTo>
                <a:lnTo>
                  <a:pt x="890231" y="56997"/>
                </a:lnTo>
                <a:lnTo>
                  <a:pt x="890231" y="56133"/>
                </a:lnTo>
                <a:lnTo>
                  <a:pt x="885583" y="34247"/>
                </a:lnTo>
                <a:lnTo>
                  <a:pt x="873121" y="16408"/>
                </a:lnTo>
                <a:lnTo>
                  <a:pt x="855073" y="4398"/>
                </a:lnTo>
                <a:lnTo>
                  <a:pt x="833666" y="0"/>
                </a:lnTo>
                <a:close/>
              </a:path>
              <a:path w="8402320" h="113664">
                <a:moveTo>
                  <a:pt x="1092708" y="0"/>
                </a:moveTo>
                <a:lnTo>
                  <a:pt x="1071118" y="4398"/>
                </a:lnTo>
                <a:lnTo>
                  <a:pt x="1053090" y="16408"/>
                </a:lnTo>
                <a:lnTo>
                  <a:pt x="1040730" y="34247"/>
                </a:lnTo>
                <a:lnTo>
                  <a:pt x="1036142" y="56133"/>
                </a:lnTo>
                <a:lnTo>
                  <a:pt x="1036142" y="56997"/>
                </a:lnTo>
                <a:lnTo>
                  <a:pt x="1040608" y="78884"/>
                </a:lnTo>
                <a:lnTo>
                  <a:pt x="1052766" y="96723"/>
                </a:lnTo>
                <a:lnTo>
                  <a:pt x="1070753" y="108732"/>
                </a:lnTo>
                <a:lnTo>
                  <a:pt x="1092708" y="113131"/>
                </a:lnTo>
                <a:lnTo>
                  <a:pt x="1114662" y="108732"/>
                </a:lnTo>
                <a:lnTo>
                  <a:pt x="1132649" y="96723"/>
                </a:lnTo>
                <a:lnTo>
                  <a:pt x="1144807" y="78884"/>
                </a:lnTo>
                <a:lnTo>
                  <a:pt x="1149273" y="56997"/>
                </a:lnTo>
                <a:lnTo>
                  <a:pt x="1149273" y="56133"/>
                </a:lnTo>
                <a:lnTo>
                  <a:pt x="1144625" y="34247"/>
                </a:lnTo>
                <a:lnTo>
                  <a:pt x="1132163" y="16408"/>
                </a:lnTo>
                <a:lnTo>
                  <a:pt x="1114115" y="4398"/>
                </a:lnTo>
                <a:lnTo>
                  <a:pt x="1092708" y="0"/>
                </a:lnTo>
                <a:close/>
              </a:path>
              <a:path w="8402320" h="113664">
                <a:moveTo>
                  <a:pt x="1351737" y="0"/>
                </a:moveTo>
                <a:lnTo>
                  <a:pt x="1330147" y="4398"/>
                </a:lnTo>
                <a:lnTo>
                  <a:pt x="1312119" y="16408"/>
                </a:lnTo>
                <a:lnTo>
                  <a:pt x="1299759" y="34247"/>
                </a:lnTo>
                <a:lnTo>
                  <a:pt x="1295171" y="56133"/>
                </a:lnTo>
                <a:lnTo>
                  <a:pt x="1295171" y="56997"/>
                </a:lnTo>
                <a:lnTo>
                  <a:pt x="1299637" y="78884"/>
                </a:lnTo>
                <a:lnTo>
                  <a:pt x="1311795" y="96723"/>
                </a:lnTo>
                <a:lnTo>
                  <a:pt x="1329782" y="108732"/>
                </a:lnTo>
                <a:lnTo>
                  <a:pt x="1351737" y="113131"/>
                </a:lnTo>
                <a:lnTo>
                  <a:pt x="1373691" y="108732"/>
                </a:lnTo>
                <a:lnTo>
                  <a:pt x="1391678" y="96723"/>
                </a:lnTo>
                <a:lnTo>
                  <a:pt x="1403836" y="78884"/>
                </a:lnTo>
                <a:lnTo>
                  <a:pt x="1408303" y="56997"/>
                </a:lnTo>
                <a:lnTo>
                  <a:pt x="1408303" y="56133"/>
                </a:lnTo>
                <a:lnTo>
                  <a:pt x="1403654" y="34247"/>
                </a:lnTo>
                <a:lnTo>
                  <a:pt x="1391192" y="16408"/>
                </a:lnTo>
                <a:lnTo>
                  <a:pt x="1373145" y="4398"/>
                </a:lnTo>
                <a:lnTo>
                  <a:pt x="1351737" y="0"/>
                </a:lnTo>
                <a:close/>
              </a:path>
              <a:path w="8402320" h="113664">
                <a:moveTo>
                  <a:pt x="1610779" y="0"/>
                </a:moveTo>
                <a:lnTo>
                  <a:pt x="1589189" y="4398"/>
                </a:lnTo>
                <a:lnTo>
                  <a:pt x="1571161" y="16408"/>
                </a:lnTo>
                <a:lnTo>
                  <a:pt x="1558801" y="34247"/>
                </a:lnTo>
                <a:lnTo>
                  <a:pt x="1554213" y="56133"/>
                </a:lnTo>
                <a:lnTo>
                  <a:pt x="1554213" y="56997"/>
                </a:lnTo>
                <a:lnTo>
                  <a:pt x="1558679" y="78884"/>
                </a:lnTo>
                <a:lnTo>
                  <a:pt x="1570837" y="96723"/>
                </a:lnTo>
                <a:lnTo>
                  <a:pt x="1588824" y="108732"/>
                </a:lnTo>
                <a:lnTo>
                  <a:pt x="1610779" y="113131"/>
                </a:lnTo>
                <a:lnTo>
                  <a:pt x="1632733" y="108732"/>
                </a:lnTo>
                <a:lnTo>
                  <a:pt x="1650720" y="96723"/>
                </a:lnTo>
                <a:lnTo>
                  <a:pt x="1662878" y="78884"/>
                </a:lnTo>
                <a:lnTo>
                  <a:pt x="1667344" y="56997"/>
                </a:lnTo>
                <a:lnTo>
                  <a:pt x="1667344" y="56133"/>
                </a:lnTo>
                <a:lnTo>
                  <a:pt x="1662696" y="34247"/>
                </a:lnTo>
                <a:lnTo>
                  <a:pt x="1650234" y="16408"/>
                </a:lnTo>
                <a:lnTo>
                  <a:pt x="1632186" y="4398"/>
                </a:lnTo>
                <a:lnTo>
                  <a:pt x="1610779" y="0"/>
                </a:lnTo>
                <a:close/>
              </a:path>
              <a:path w="8402320" h="113664">
                <a:moveTo>
                  <a:pt x="1869808" y="0"/>
                </a:moveTo>
                <a:lnTo>
                  <a:pt x="1848218" y="4398"/>
                </a:lnTo>
                <a:lnTo>
                  <a:pt x="1830190" y="16408"/>
                </a:lnTo>
                <a:lnTo>
                  <a:pt x="1817830" y="34247"/>
                </a:lnTo>
                <a:lnTo>
                  <a:pt x="1813242" y="56133"/>
                </a:lnTo>
                <a:lnTo>
                  <a:pt x="1813242" y="56997"/>
                </a:lnTo>
                <a:lnTo>
                  <a:pt x="1817708" y="78884"/>
                </a:lnTo>
                <a:lnTo>
                  <a:pt x="1829866" y="96723"/>
                </a:lnTo>
                <a:lnTo>
                  <a:pt x="1847853" y="108732"/>
                </a:lnTo>
                <a:lnTo>
                  <a:pt x="1869808" y="113131"/>
                </a:lnTo>
                <a:lnTo>
                  <a:pt x="1891762" y="108732"/>
                </a:lnTo>
                <a:lnTo>
                  <a:pt x="1909749" y="96723"/>
                </a:lnTo>
                <a:lnTo>
                  <a:pt x="1921907" y="78884"/>
                </a:lnTo>
                <a:lnTo>
                  <a:pt x="1926374" y="56997"/>
                </a:lnTo>
                <a:lnTo>
                  <a:pt x="1926374" y="56133"/>
                </a:lnTo>
                <a:lnTo>
                  <a:pt x="1921725" y="34247"/>
                </a:lnTo>
                <a:lnTo>
                  <a:pt x="1909264" y="16408"/>
                </a:lnTo>
                <a:lnTo>
                  <a:pt x="1891216" y="4398"/>
                </a:lnTo>
                <a:lnTo>
                  <a:pt x="1869808" y="0"/>
                </a:lnTo>
                <a:close/>
              </a:path>
              <a:path w="8402320" h="113664">
                <a:moveTo>
                  <a:pt x="2128850" y="0"/>
                </a:moveTo>
                <a:lnTo>
                  <a:pt x="2107260" y="4398"/>
                </a:lnTo>
                <a:lnTo>
                  <a:pt x="2089232" y="16408"/>
                </a:lnTo>
                <a:lnTo>
                  <a:pt x="2076872" y="34247"/>
                </a:lnTo>
                <a:lnTo>
                  <a:pt x="2072284" y="56133"/>
                </a:lnTo>
                <a:lnTo>
                  <a:pt x="2072284" y="56997"/>
                </a:lnTo>
                <a:lnTo>
                  <a:pt x="2076750" y="78884"/>
                </a:lnTo>
                <a:lnTo>
                  <a:pt x="2088908" y="96723"/>
                </a:lnTo>
                <a:lnTo>
                  <a:pt x="2106895" y="108732"/>
                </a:lnTo>
                <a:lnTo>
                  <a:pt x="2128850" y="113131"/>
                </a:lnTo>
                <a:lnTo>
                  <a:pt x="2150804" y="108732"/>
                </a:lnTo>
                <a:lnTo>
                  <a:pt x="2168791" y="96723"/>
                </a:lnTo>
                <a:lnTo>
                  <a:pt x="2180949" y="78884"/>
                </a:lnTo>
                <a:lnTo>
                  <a:pt x="2185416" y="56997"/>
                </a:lnTo>
                <a:lnTo>
                  <a:pt x="2185416" y="56133"/>
                </a:lnTo>
                <a:lnTo>
                  <a:pt x="2180767" y="34247"/>
                </a:lnTo>
                <a:lnTo>
                  <a:pt x="2168305" y="16408"/>
                </a:lnTo>
                <a:lnTo>
                  <a:pt x="2150258" y="4398"/>
                </a:lnTo>
                <a:lnTo>
                  <a:pt x="2128850" y="0"/>
                </a:lnTo>
                <a:close/>
              </a:path>
              <a:path w="8402320" h="113664">
                <a:moveTo>
                  <a:pt x="2387879" y="0"/>
                </a:moveTo>
                <a:lnTo>
                  <a:pt x="2366289" y="4398"/>
                </a:lnTo>
                <a:lnTo>
                  <a:pt x="2348261" y="16408"/>
                </a:lnTo>
                <a:lnTo>
                  <a:pt x="2335901" y="34247"/>
                </a:lnTo>
                <a:lnTo>
                  <a:pt x="2331313" y="56133"/>
                </a:lnTo>
                <a:lnTo>
                  <a:pt x="2331313" y="56997"/>
                </a:lnTo>
                <a:lnTo>
                  <a:pt x="2335780" y="78884"/>
                </a:lnTo>
                <a:lnTo>
                  <a:pt x="2347937" y="96723"/>
                </a:lnTo>
                <a:lnTo>
                  <a:pt x="2365925" y="108732"/>
                </a:lnTo>
                <a:lnTo>
                  <a:pt x="2387879" y="113131"/>
                </a:lnTo>
                <a:lnTo>
                  <a:pt x="2409833" y="108732"/>
                </a:lnTo>
                <a:lnTo>
                  <a:pt x="2427820" y="96723"/>
                </a:lnTo>
                <a:lnTo>
                  <a:pt x="2439978" y="78884"/>
                </a:lnTo>
                <a:lnTo>
                  <a:pt x="2444445" y="56997"/>
                </a:lnTo>
                <a:lnTo>
                  <a:pt x="2444445" y="56133"/>
                </a:lnTo>
                <a:lnTo>
                  <a:pt x="2439796" y="34247"/>
                </a:lnTo>
                <a:lnTo>
                  <a:pt x="2427335" y="16408"/>
                </a:lnTo>
                <a:lnTo>
                  <a:pt x="2409287" y="4398"/>
                </a:lnTo>
                <a:lnTo>
                  <a:pt x="2387879" y="0"/>
                </a:lnTo>
                <a:close/>
              </a:path>
              <a:path w="8402320" h="113664">
                <a:moveTo>
                  <a:pt x="2646921" y="0"/>
                </a:moveTo>
                <a:lnTo>
                  <a:pt x="2625331" y="4398"/>
                </a:lnTo>
                <a:lnTo>
                  <a:pt x="2607303" y="16408"/>
                </a:lnTo>
                <a:lnTo>
                  <a:pt x="2594943" y="34247"/>
                </a:lnTo>
                <a:lnTo>
                  <a:pt x="2590355" y="56133"/>
                </a:lnTo>
                <a:lnTo>
                  <a:pt x="2590355" y="56997"/>
                </a:lnTo>
                <a:lnTo>
                  <a:pt x="2594821" y="78884"/>
                </a:lnTo>
                <a:lnTo>
                  <a:pt x="2606979" y="96723"/>
                </a:lnTo>
                <a:lnTo>
                  <a:pt x="2624966" y="108732"/>
                </a:lnTo>
                <a:lnTo>
                  <a:pt x="2646921" y="113131"/>
                </a:lnTo>
                <a:lnTo>
                  <a:pt x="2668875" y="108732"/>
                </a:lnTo>
                <a:lnTo>
                  <a:pt x="2686862" y="96723"/>
                </a:lnTo>
                <a:lnTo>
                  <a:pt x="2699020" y="78884"/>
                </a:lnTo>
                <a:lnTo>
                  <a:pt x="2703487" y="56997"/>
                </a:lnTo>
                <a:lnTo>
                  <a:pt x="2703487" y="56133"/>
                </a:lnTo>
                <a:lnTo>
                  <a:pt x="2698838" y="34247"/>
                </a:lnTo>
                <a:lnTo>
                  <a:pt x="2686377" y="16408"/>
                </a:lnTo>
                <a:lnTo>
                  <a:pt x="2668329" y="4398"/>
                </a:lnTo>
                <a:lnTo>
                  <a:pt x="2646921" y="0"/>
                </a:lnTo>
                <a:close/>
              </a:path>
              <a:path w="8402320" h="113664">
                <a:moveTo>
                  <a:pt x="2905950" y="0"/>
                </a:moveTo>
                <a:lnTo>
                  <a:pt x="2884360" y="4398"/>
                </a:lnTo>
                <a:lnTo>
                  <a:pt x="2866332" y="16408"/>
                </a:lnTo>
                <a:lnTo>
                  <a:pt x="2853972" y="34247"/>
                </a:lnTo>
                <a:lnTo>
                  <a:pt x="2849384" y="56133"/>
                </a:lnTo>
                <a:lnTo>
                  <a:pt x="2849384" y="56997"/>
                </a:lnTo>
                <a:lnTo>
                  <a:pt x="2853851" y="78884"/>
                </a:lnTo>
                <a:lnTo>
                  <a:pt x="2866009" y="96723"/>
                </a:lnTo>
                <a:lnTo>
                  <a:pt x="2883996" y="108732"/>
                </a:lnTo>
                <a:lnTo>
                  <a:pt x="2905950" y="113131"/>
                </a:lnTo>
                <a:lnTo>
                  <a:pt x="2927904" y="108732"/>
                </a:lnTo>
                <a:lnTo>
                  <a:pt x="2945892" y="96723"/>
                </a:lnTo>
                <a:lnTo>
                  <a:pt x="2958049" y="78884"/>
                </a:lnTo>
                <a:lnTo>
                  <a:pt x="2962516" y="56997"/>
                </a:lnTo>
                <a:lnTo>
                  <a:pt x="2962516" y="56133"/>
                </a:lnTo>
                <a:lnTo>
                  <a:pt x="2957867" y="34247"/>
                </a:lnTo>
                <a:lnTo>
                  <a:pt x="2945406" y="16408"/>
                </a:lnTo>
                <a:lnTo>
                  <a:pt x="2927358" y="4398"/>
                </a:lnTo>
                <a:lnTo>
                  <a:pt x="2905950" y="0"/>
                </a:lnTo>
                <a:close/>
              </a:path>
              <a:path w="8402320" h="113664">
                <a:moveTo>
                  <a:pt x="3164992" y="0"/>
                </a:moveTo>
                <a:lnTo>
                  <a:pt x="3143402" y="4398"/>
                </a:lnTo>
                <a:lnTo>
                  <a:pt x="3125374" y="16408"/>
                </a:lnTo>
                <a:lnTo>
                  <a:pt x="3113014" y="34247"/>
                </a:lnTo>
                <a:lnTo>
                  <a:pt x="3108426" y="56133"/>
                </a:lnTo>
                <a:lnTo>
                  <a:pt x="3108426" y="56997"/>
                </a:lnTo>
                <a:lnTo>
                  <a:pt x="3112893" y="78884"/>
                </a:lnTo>
                <a:lnTo>
                  <a:pt x="3125050" y="96723"/>
                </a:lnTo>
                <a:lnTo>
                  <a:pt x="3143038" y="108732"/>
                </a:lnTo>
                <a:lnTo>
                  <a:pt x="3164992" y="113131"/>
                </a:lnTo>
                <a:lnTo>
                  <a:pt x="3186946" y="108732"/>
                </a:lnTo>
                <a:lnTo>
                  <a:pt x="3204933" y="96723"/>
                </a:lnTo>
                <a:lnTo>
                  <a:pt x="3217091" y="78884"/>
                </a:lnTo>
                <a:lnTo>
                  <a:pt x="3221558" y="56997"/>
                </a:lnTo>
                <a:lnTo>
                  <a:pt x="3221558" y="56133"/>
                </a:lnTo>
                <a:lnTo>
                  <a:pt x="3216909" y="34247"/>
                </a:lnTo>
                <a:lnTo>
                  <a:pt x="3204448" y="16408"/>
                </a:lnTo>
                <a:lnTo>
                  <a:pt x="3186400" y="4398"/>
                </a:lnTo>
                <a:lnTo>
                  <a:pt x="3164992" y="0"/>
                </a:lnTo>
                <a:close/>
              </a:path>
              <a:path w="8402320" h="113664">
                <a:moveTo>
                  <a:pt x="3424021" y="0"/>
                </a:moveTo>
                <a:lnTo>
                  <a:pt x="3402431" y="4398"/>
                </a:lnTo>
                <a:lnTo>
                  <a:pt x="3384403" y="16408"/>
                </a:lnTo>
                <a:lnTo>
                  <a:pt x="3372043" y="34247"/>
                </a:lnTo>
                <a:lnTo>
                  <a:pt x="3367455" y="56133"/>
                </a:lnTo>
                <a:lnTo>
                  <a:pt x="3367455" y="56997"/>
                </a:lnTo>
                <a:lnTo>
                  <a:pt x="3371922" y="78884"/>
                </a:lnTo>
                <a:lnTo>
                  <a:pt x="3384080" y="96723"/>
                </a:lnTo>
                <a:lnTo>
                  <a:pt x="3402067" y="108732"/>
                </a:lnTo>
                <a:lnTo>
                  <a:pt x="3424021" y="113131"/>
                </a:lnTo>
                <a:lnTo>
                  <a:pt x="3445975" y="108732"/>
                </a:lnTo>
                <a:lnTo>
                  <a:pt x="3463963" y="96723"/>
                </a:lnTo>
                <a:lnTo>
                  <a:pt x="3476120" y="78884"/>
                </a:lnTo>
                <a:lnTo>
                  <a:pt x="3480587" y="56997"/>
                </a:lnTo>
                <a:lnTo>
                  <a:pt x="3480587" y="56133"/>
                </a:lnTo>
                <a:lnTo>
                  <a:pt x="3475938" y="34247"/>
                </a:lnTo>
                <a:lnTo>
                  <a:pt x="3463477" y="16408"/>
                </a:lnTo>
                <a:lnTo>
                  <a:pt x="3445429" y="4398"/>
                </a:lnTo>
                <a:lnTo>
                  <a:pt x="3424021" y="0"/>
                </a:lnTo>
                <a:close/>
              </a:path>
              <a:path w="8402320" h="113664">
                <a:moveTo>
                  <a:pt x="3683063" y="0"/>
                </a:moveTo>
                <a:lnTo>
                  <a:pt x="3661473" y="4398"/>
                </a:lnTo>
                <a:lnTo>
                  <a:pt x="3643445" y="16408"/>
                </a:lnTo>
                <a:lnTo>
                  <a:pt x="3631085" y="34247"/>
                </a:lnTo>
                <a:lnTo>
                  <a:pt x="3626497" y="56133"/>
                </a:lnTo>
                <a:lnTo>
                  <a:pt x="3626497" y="56997"/>
                </a:lnTo>
                <a:lnTo>
                  <a:pt x="3630964" y="78884"/>
                </a:lnTo>
                <a:lnTo>
                  <a:pt x="3643122" y="96723"/>
                </a:lnTo>
                <a:lnTo>
                  <a:pt x="3661109" y="108732"/>
                </a:lnTo>
                <a:lnTo>
                  <a:pt x="3683063" y="113131"/>
                </a:lnTo>
                <a:lnTo>
                  <a:pt x="3705017" y="108732"/>
                </a:lnTo>
                <a:lnTo>
                  <a:pt x="3723005" y="96723"/>
                </a:lnTo>
                <a:lnTo>
                  <a:pt x="3735162" y="78884"/>
                </a:lnTo>
                <a:lnTo>
                  <a:pt x="3739629" y="56997"/>
                </a:lnTo>
                <a:lnTo>
                  <a:pt x="3739629" y="56133"/>
                </a:lnTo>
                <a:lnTo>
                  <a:pt x="3734980" y="34247"/>
                </a:lnTo>
                <a:lnTo>
                  <a:pt x="3722519" y="16408"/>
                </a:lnTo>
                <a:lnTo>
                  <a:pt x="3704471" y="4398"/>
                </a:lnTo>
                <a:lnTo>
                  <a:pt x="3683063" y="0"/>
                </a:lnTo>
                <a:close/>
              </a:path>
              <a:path w="8402320" h="113664">
                <a:moveTo>
                  <a:pt x="3942092" y="0"/>
                </a:moveTo>
                <a:lnTo>
                  <a:pt x="3920502" y="4398"/>
                </a:lnTo>
                <a:lnTo>
                  <a:pt x="3902475" y="16408"/>
                </a:lnTo>
                <a:lnTo>
                  <a:pt x="3890114" y="34247"/>
                </a:lnTo>
                <a:lnTo>
                  <a:pt x="3885526" y="56133"/>
                </a:lnTo>
                <a:lnTo>
                  <a:pt x="3885526" y="56997"/>
                </a:lnTo>
                <a:lnTo>
                  <a:pt x="3889993" y="78884"/>
                </a:lnTo>
                <a:lnTo>
                  <a:pt x="3902151" y="96723"/>
                </a:lnTo>
                <a:lnTo>
                  <a:pt x="3920138" y="108732"/>
                </a:lnTo>
                <a:lnTo>
                  <a:pt x="3942092" y="113131"/>
                </a:lnTo>
                <a:lnTo>
                  <a:pt x="3964047" y="108732"/>
                </a:lnTo>
                <a:lnTo>
                  <a:pt x="3982034" y="96723"/>
                </a:lnTo>
                <a:lnTo>
                  <a:pt x="3994192" y="78884"/>
                </a:lnTo>
                <a:lnTo>
                  <a:pt x="3998658" y="56997"/>
                </a:lnTo>
                <a:lnTo>
                  <a:pt x="3998658" y="56133"/>
                </a:lnTo>
                <a:lnTo>
                  <a:pt x="3994009" y="34247"/>
                </a:lnTo>
                <a:lnTo>
                  <a:pt x="3981548" y="16408"/>
                </a:lnTo>
                <a:lnTo>
                  <a:pt x="3963500" y="4398"/>
                </a:lnTo>
                <a:lnTo>
                  <a:pt x="3942092" y="0"/>
                </a:lnTo>
                <a:close/>
              </a:path>
              <a:path w="8402320" h="113664">
                <a:moveTo>
                  <a:pt x="4201134" y="0"/>
                </a:moveTo>
                <a:lnTo>
                  <a:pt x="4179544" y="4398"/>
                </a:lnTo>
                <a:lnTo>
                  <a:pt x="4161516" y="16408"/>
                </a:lnTo>
                <a:lnTo>
                  <a:pt x="4149156" y="34247"/>
                </a:lnTo>
                <a:lnTo>
                  <a:pt x="4144568" y="56133"/>
                </a:lnTo>
                <a:lnTo>
                  <a:pt x="4144568" y="56997"/>
                </a:lnTo>
                <a:lnTo>
                  <a:pt x="4149035" y="78884"/>
                </a:lnTo>
                <a:lnTo>
                  <a:pt x="4161193" y="96723"/>
                </a:lnTo>
                <a:lnTo>
                  <a:pt x="4179180" y="108732"/>
                </a:lnTo>
                <a:lnTo>
                  <a:pt x="4201134" y="113131"/>
                </a:lnTo>
                <a:lnTo>
                  <a:pt x="4223088" y="108732"/>
                </a:lnTo>
                <a:lnTo>
                  <a:pt x="4241076" y="96723"/>
                </a:lnTo>
                <a:lnTo>
                  <a:pt x="4253233" y="78884"/>
                </a:lnTo>
                <a:lnTo>
                  <a:pt x="4257700" y="56997"/>
                </a:lnTo>
                <a:lnTo>
                  <a:pt x="4257700" y="56133"/>
                </a:lnTo>
                <a:lnTo>
                  <a:pt x="4253051" y="34247"/>
                </a:lnTo>
                <a:lnTo>
                  <a:pt x="4240590" y="16408"/>
                </a:lnTo>
                <a:lnTo>
                  <a:pt x="4222542" y="4398"/>
                </a:lnTo>
                <a:lnTo>
                  <a:pt x="4201134" y="0"/>
                </a:lnTo>
                <a:close/>
              </a:path>
              <a:path w="8402320" h="113664">
                <a:moveTo>
                  <a:pt x="4460163" y="0"/>
                </a:moveTo>
                <a:lnTo>
                  <a:pt x="4438573" y="4398"/>
                </a:lnTo>
                <a:lnTo>
                  <a:pt x="4420546" y="16408"/>
                </a:lnTo>
                <a:lnTo>
                  <a:pt x="4408185" y="34247"/>
                </a:lnTo>
                <a:lnTo>
                  <a:pt x="4403598" y="56133"/>
                </a:lnTo>
                <a:lnTo>
                  <a:pt x="4403598" y="56997"/>
                </a:lnTo>
                <a:lnTo>
                  <a:pt x="4408064" y="78884"/>
                </a:lnTo>
                <a:lnTo>
                  <a:pt x="4420222" y="96723"/>
                </a:lnTo>
                <a:lnTo>
                  <a:pt x="4438209" y="108732"/>
                </a:lnTo>
                <a:lnTo>
                  <a:pt x="4460163" y="113131"/>
                </a:lnTo>
                <a:lnTo>
                  <a:pt x="4482118" y="108732"/>
                </a:lnTo>
                <a:lnTo>
                  <a:pt x="4500105" y="96723"/>
                </a:lnTo>
                <a:lnTo>
                  <a:pt x="4512263" y="78884"/>
                </a:lnTo>
                <a:lnTo>
                  <a:pt x="4516729" y="56997"/>
                </a:lnTo>
                <a:lnTo>
                  <a:pt x="4516729" y="56133"/>
                </a:lnTo>
                <a:lnTo>
                  <a:pt x="4512081" y="34247"/>
                </a:lnTo>
                <a:lnTo>
                  <a:pt x="4499619" y="16408"/>
                </a:lnTo>
                <a:lnTo>
                  <a:pt x="4481571" y="4398"/>
                </a:lnTo>
                <a:lnTo>
                  <a:pt x="4460163" y="0"/>
                </a:lnTo>
                <a:close/>
              </a:path>
              <a:path w="8402320" h="113664">
                <a:moveTo>
                  <a:pt x="4719205" y="0"/>
                </a:moveTo>
                <a:lnTo>
                  <a:pt x="4697615" y="4398"/>
                </a:lnTo>
                <a:lnTo>
                  <a:pt x="4679588" y="16408"/>
                </a:lnTo>
                <a:lnTo>
                  <a:pt x="4667227" y="34247"/>
                </a:lnTo>
                <a:lnTo>
                  <a:pt x="4662639" y="56133"/>
                </a:lnTo>
                <a:lnTo>
                  <a:pt x="4662639" y="56997"/>
                </a:lnTo>
                <a:lnTo>
                  <a:pt x="4667106" y="78884"/>
                </a:lnTo>
                <a:lnTo>
                  <a:pt x="4679264" y="96723"/>
                </a:lnTo>
                <a:lnTo>
                  <a:pt x="4697251" y="108732"/>
                </a:lnTo>
                <a:lnTo>
                  <a:pt x="4719205" y="113131"/>
                </a:lnTo>
                <a:lnTo>
                  <a:pt x="4741160" y="108732"/>
                </a:lnTo>
                <a:lnTo>
                  <a:pt x="4759147" y="96723"/>
                </a:lnTo>
                <a:lnTo>
                  <a:pt x="4771305" y="78884"/>
                </a:lnTo>
                <a:lnTo>
                  <a:pt x="4775771" y="56997"/>
                </a:lnTo>
                <a:lnTo>
                  <a:pt x="4775771" y="56133"/>
                </a:lnTo>
                <a:lnTo>
                  <a:pt x="4771122" y="34247"/>
                </a:lnTo>
                <a:lnTo>
                  <a:pt x="4758661" y="16408"/>
                </a:lnTo>
                <a:lnTo>
                  <a:pt x="4740613" y="4398"/>
                </a:lnTo>
                <a:lnTo>
                  <a:pt x="4719205" y="0"/>
                </a:lnTo>
                <a:close/>
              </a:path>
              <a:path w="8402320" h="113664">
                <a:moveTo>
                  <a:pt x="4978234" y="0"/>
                </a:moveTo>
                <a:lnTo>
                  <a:pt x="4956644" y="4398"/>
                </a:lnTo>
                <a:lnTo>
                  <a:pt x="4938617" y="16408"/>
                </a:lnTo>
                <a:lnTo>
                  <a:pt x="4926256" y="34247"/>
                </a:lnTo>
                <a:lnTo>
                  <a:pt x="4921669" y="56133"/>
                </a:lnTo>
                <a:lnTo>
                  <a:pt x="4921669" y="56997"/>
                </a:lnTo>
                <a:lnTo>
                  <a:pt x="4926135" y="78884"/>
                </a:lnTo>
                <a:lnTo>
                  <a:pt x="4938293" y="96723"/>
                </a:lnTo>
                <a:lnTo>
                  <a:pt x="4956280" y="108732"/>
                </a:lnTo>
                <a:lnTo>
                  <a:pt x="4978234" y="113131"/>
                </a:lnTo>
                <a:lnTo>
                  <a:pt x="5000189" y="108732"/>
                </a:lnTo>
                <a:lnTo>
                  <a:pt x="5018176" y="96723"/>
                </a:lnTo>
                <a:lnTo>
                  <a:pt x="5030334" y="78884"/>
                </a:lnTo>
                <a:lnTo>
                  <a:pt x="5034800" y="56997"/>
                </a:lnTo>
                <a:lnTo>
                  <a:pt x="5034800" y="56133"/>
                </a:lnTo>
                <a:lnTo>
                  <a:pt x="5030152" y="34247"/>
                </a:lnTo>
                <a:lnTo>
                  <a:pt x="5017690" y="16408"/>
                </a:lnTo>
                <a:lnTo>
                  <a:pt x="4999642" y="4398"/>
                </a:lnTo>
                <a:lnTo>
                  <a:pt x="4978234" y="0"/>
                </a:lnTo>
                <a:close/>
              </a:path>
              <a:path w="8402320" h="113664">
                <a:moveTo>
                  <a:pt x="5237276" y="0"/>
                </a:moveTo>
                <a:lnTo>
                  <a:pt x="5215686" y="4398"/>
                </a:lnTo>
                <a:lnTo>
                  <a:pt x="5197659" y="16408"/>
                </a:lnTo>
                <a:lnTo>
                  <a:pt x="5185298" y="34247"/>
                </a:lnTo>
                <a:lnTo>
                  <a:pt x="5180711" y="56133"/>
                </a:lnTo>
                <a:lnTo>
                  <a:pt x="5180711" y="56997"/>
                </a:lnTo>
                <a:lnTo>
                  <a:pt x="5185177" y="78884"/>
                </a:lnTo>
                <a:lnTo>
                  <a:pt x="5197335" y="96723"/>
                </a:lnTo>
                <a:lnTo>
                  <a:pt x="5215322" y="108732"/>
                </a:lnTo>
                <a:lnTo>
                  <a:pt x="5237276" y="113131"/>
                </a:lnTo>
                <a:lnTo>
                  <a:pt x="5259231" y="108732"/>
                </a:lnTo>
                <a:lnTo>
                  <a:pt x="5277218" y="96723"/>
                </a:lnTo>
                <a:lnTo>
                  <a:pt x="5289376" y="78884"/>
                </a:lnTo>
                <a:lnTo>
                  <a:pt x="5293842" y="56997"/>
                </a:lnTo>
                <a:lnTo>
                  <a:pt x="5293842" y="56133"/>
                </a:lnTo>
                <a:lnTo>
                  <a:pt x="5289194" y="34247"/>
                </a:lnTo>
                <a:lnTo>
                  <a:pt x="5276732" y="16408"/>
                </a:lnTo>
                <a:lnTo>
                  <a:pt x="5258684" y="4398"/>
                </a:lnTo>
                <a:lnTo>
                  <a:pt x="5237276" y="0"/>
                </a:lnTo>
                <a:close/>
              </a:path>
              <a:path w="8402320" h="113664">
                <a:moveTo>
                  <a:pt x="5496306" y="0"/>
                </a:moveTo>
                <a:lnTo>
                  <a:pt x="5474716" y="4398"/>
                </a:lnTo>
                <a:lnTo>
                  <a:pt x="5456688" y="16408"/>
                </a:lnTo>
                <a:lnTo>
                  <a:pt x="5444328" y="34247"/>
                </a:lnTo>
                <a:lnTo>
                  <a:pt x="5439740" y="56133"/>
                </a:lnTo>
                <a:lnTo>
                  <a:pt x="5439740" y="56997"/>
                </a:lnTo>
                <a:lnTo>
                  <a:pt x="5444206" y="78884"/>
                </a:lnTo>
                <a:lnTo>
                  <a:pt x="5456364" y="96723"/>
                </a:lnTo>
                <a:lnTo>
                  <a:pt x="5474351" y="108732"/>
                </a:lnTo>
                <a:lnTo>
                  <a:pt x="5496306" y="113131"/>
                </a:lnTo>
                <a:lnTo>
                  <a:pt x="5518260" y="108732"/>
                </a:lnTo>
                <a:lnTo>
                  <a:pt x="5536247" y="96723"/>
                </a:lnTo>
                <a:lnTo>
                  <a:pt x="5548405" y="78884"/>
                </a:lnTo>
                <a:lnTo>
                  <a:pt x="5552871" y="56997"/>
                </a:lnTo>
                <a:lnTo>
                  <a:pt x="5552871" y="56133"/>
                </a:lnTo>
                <a:lnTo>
                  <a:pt x="5548223" y="34247"/>
                </a:lnTo>
                <a:lnTo>
                  <a:pt x="5535761" y="16408"/>
                </a:lnTo>
                <a:lnTo>
                  <a:pt x="5517713" y="4398"/>
                </a:lnTo>
                <a:lnTo>
                  <a:pt x="5496306" y="0"/>
                </a:lnTo>
                <a:close/>
              </a:path>
              <a:path w="8402320" h="113664">
                <a:moveTo>
                  <a:pt x="5755347" y="0"/>
                </a:moveTo>
                <a:lnTo>
                  <a:pt x="5733757" y="4398"/>
                </a:lnTo>
                <a:lnTo>
                  <a:pt x="5715730" y="16408"/>
                </a:lnTo>
                <a:lnTo>
                  <a:pt x="5703369" y="34247"/>
                </a:lnTo>
                <a:lnTo>
                  <a:pt x="5698782" y="56133"/>
                </a:lnTo>
                <a:lnTo>
                  <a:pt x="5698782" y="56997"/>
                </a:lnTo>
                <a:lnTo>
                  <a:pt x="5703248" y="78884"/>
                </a:lnTo>
                <a:lnTo>
                  <a:pt x="5715406" y="96723"/>
                </a:lnTo>
                <a:lnTo>
                  <a:pt x="5733393" y="108732"/>
                </a:lnTo>
                <a:lnTo>
                  <a:pt x="5755347" y="113131"/>
                </a:lnTo>
                <a:lnTo>
                  <a:pt x="5777302" y="108732"/>
                </a:lnTo>
                <a:lnTo>
                  <a:pt x="5795289" y="96723"/>
                </a:lnTo>
                <a:lnTo>
                  <a:pt x="5807447" y="78884"/>
                </a:lnTo>
                <a:lnTo>
                  <a:pt x="5811913" y="56997"/>
                </a:lnTo>
                <a:lnTo>
                  <a:pt x="5811913" y="56133"/>
                </a:lnTo>
                <a:lnTo>
                  <a:pt x="5807265" y="34247"/>
                </a:lnTo>
                <a:lnTo>
                  <a:pt x="5794803" y="16408"/>
                </a:lnTo>
                <a:lnTo>
                  <a:pt x="5776755" y="4398"/>
                </a:lnTo>
                <a:lnTo>
                  <a:pt x="5755347" y="0"/>
                </a:lnTo>
                <a:close/>
              </a:path>
              <a:path w="8402320" h="113664">
                <a:moveTo>
                  <a:pt x="6014377" y="0"/>
                </a:moveTo>
                <a:lnTo>
                  <a:pt x="5992787" y="4398"/>
                </a:lnTo>
                <a:lnTo>
                  <a:pt x="5974759" y="16408"/>
                </a:lnTo>
                <a:lnTo>
                  <a:pt x="5962399" y="34247"/>
                </a:lnTo>
                <a:lnTo>
                  <a:pt x="5957811" y="56133"/>
                </a:lnTo>
                <a:lnTo>
                  <a:pt x="5957811" y="56997"/>
                </a:lnTo>
                <a:lnTo>
                  <a:pt x="5962277" y="78884"/>
                </a:lnTo>
                <a:lnTo>
                  <a:pt x="5974435" y="96723"/>
                </a:lnTo>
                <a:lnTo>
                  <a:pt x="5992422" y="108732"/>
                </a:lnTo>
                <a:lnTo>
                  <a:pt x="6014377" y="113131"/>
                </a:lnTo>
                <a:lnTo>
                  <a:pt x="6036331" y="108732"/>
                </a:lnTo>
                <a:lnTo>
                  <a:pt x="6054318" y="96723"/>
                </a:lnTo>
                <a:lnTo>
                  <a:pt x="6066476" y="78884"/>
                </a:lnTo>
                <a:lnTo>
                  <a:pt x="6070942" y="56997"/>
                </a:lnTo>
                <a:lnTo>
                  <a:pt x="6070942" y="56133"/>
                </a:lnTo>
                <a:lnTo>
                  <a:pt x="6066294" y="34247"/>
                </a:lnTo>
                <a:lnTo>
                  <a:pt x="6053832" y="16408"/>
                </a:lnTo>
                <a:lnTo>
                  <a:pt x="6035784" y="4398"/>
                </a:lnTo>
                <a:lnTo>
                  <a:pt x="6014377" y="0"/>
                </a:lnTo>
                <a:close/>
              </a:path>
              <a:path w="8402320" h="113664">
                <a:moveTo>
                  <a:pt x="6273419" y="0"/>
                </a:moveTo>
                <a:lnTo>
                  <a:pt x="6251829" y="4398"/>
                </a:lnTo>
                <a:lnTo>
                  <a:pt x="6233801" y="16408"/>
                </a:lnTo>
                <a:lnTo>
                  <a:pt x="6221441" y="34247"/>
                </a:lnTo>
                <a:lnTo>
                  <a:pt x="6216853" y="56133"/>
                </a:lnTo>
                <a:lnTo>
                  <a:pt x="6216853" y="56997"/>
                </a:lnTo>
                <a:lnTo>
                  <a:pt x="6221319" y="78884"/>
                </a:lnTo>
                <a:lnTo>
                  <a:pt x="6233477" y="96723"/>
                </a:lnTo>
                <a:lnTo>
                  <a:pt x="6251464" y="108732"/>
                </a:lnTo>
                <a:lnTo>
                  <a:pt x="6273419" y="113131"/>
                </a:lnTo>
                <a:lnTo>
                  <a:pt x="6295373" y="108732"/>
                </a:lnTo>
                <a:lnTo>
                  <a:pt x="6313360" y="96723"/>
                </a:lnTo>
                <a:lnTo>
                  <a:pt x="6325518" y="78884"/>
                </a:lnTo>
                <a:lnTo>
                  <a:pt x="6329984" y="56997"/>
                </a:lnTo>
                <a:lnTo>
                  <a:pt x="6329984" y="56133"/>
                </a:lnTo>
                <a:lnTo>
                  <a:pt x="6325336" y="34247"/>
                </a:lnTo>
                <a:lnTo>
                  <a:pt x="6312874" y="16408"/>
                </a:lnTo>
                <a:lnTo>
                  <a:pt x="6294826" y="4398"/>
                </a:lnTo>
                <a:lnTo>
                  <a:pt x="6273419" y="0"/>
                </a:lnTo>
                <a:close/>
              </a:path>
              <a:path w="8402320" h="113664">
                <a:moveTo>
                  <a:pt x="6532448" y="0"/>
                </a:moveTo>
                <a:lnTo>
                  <a:pt x="6510858" y="4398"/>
                </a:lnTo>
                <a:lnTo>
                  <a:pt x="6492830" y="16408"/>
                </a:lnTo>
                <a:lnTo>
                  <a:pt x="6480470" y="34247"/>
                </a:lnTo>
                <a:lnTo>
                  <a:pt x="6475882" y="56133"/>
                </a:lnTo>
                <a:lnTo>
                  <a:pt x="6475882" y="56997"/>
                </a:lnTo>
                <a:lnTo>
                  <a:pt x="6480348" y="78884"/>
                </a:lnTo>
                <a:lnTo>
                  <a:pt x="6492506" y="96723"/>
                </a:lnTo>
                <a:lnTo>
                  <a:pt x="6510493" y="108732"/>
                </a:lnTo>
                <a:lnTo>
                  <a:pt x="6532448" y="113131"/>
                </a:lnTo>
                <a:lnTo>
                  <a:pt x="6554402" y="108732"/>
                </a:lnTo>
                <a:lnTo>
                  <a:pt x="6572389" y="96723"/>
                </a:lnTo>
                <a:lnTo>
                  <a:pt x="6584547" y="78884"/>
                </a:lnTo>
                <a:lnTo>
                  <a:pt x="6589013" y="56997"/>
                </a:lnTo>
                <a:lnTo>
                  <a:pt x="6589013" y="56133"/>
                </a:lnTo>
                <a:lnTo>
                  <a:pt x="6584365" y="34247"/>
                </a:lnTo>
                <a:lnTo>
                  <a:pt x="6571903" y="16408"/>
                </a:lnTo>
                <a:lnTo>
                  <a:pt x="6553856" y="4398"/>
                </a:lnTo>
                <a:lnTo>
                  <a:pt x="6532448" y="0"/>
                </a:lnTo>
                <a:close/>
              </a:path>
              <a:path w="8402320" h="113664">
                <a:moveTo>
                  <a:pt x="6791490" y="0"/>
                </a:moveTo>
                <a:lnTo>
                  <a:pt x="6769900" y="4398"/>
                </a:lnTo>
                <a:lnTo>
                  <a:pt x="6751872" y="16408"/>
                </a:lnTo>
                <a:lnTo>
                  <a:pt x="6739512" y="34247"/>
                </a:lnTo>
                <a:lnTo>
                  <a:pt x="6734924" y="56133"/>
                </a:lnTo>
                <a:lnTo>
                  <a:pt x="6734924" y="56997"/>
                </a:lnTo>
                <a:lnTo>
                  <a:pt x="6739390" y="78884"/>
                </a:lnTo>
                <a:lnTo>
                  <a:pt x="6751548" y="96723"/>
                </a:lnTo>
                <a:lnTo>
                  <a:pt x="6769535" y="108732"/>
                </a:lnTo>
                <a:lnTo>
                  <a:pt x="6791490" y="113131"/>
                </a:lnTo>
                <a:lnTo>
                  <a:pt x="6813444" y="108732"/>
                </a:lnTo>
                <a:lnTo>
                  <a:pt x="6831431" y="96723"/>
                </a:lnTo>
                <a:lnTo>
                  <a:pt x="6843589" y="78884"/>
                </a:lnTo>
                <a:lnTo>
                  <a:pt x="6848055" y="56997"/>
                </a:lnTo>
                <a:lnTo>
                  <a:pt x="6848055" y="56133"/>
                </a:lnTo>
                <a:lnTo>
                  <a:pt x="6843407" y="34247"/>
                </a:lnTo>
                <a:lnTo>
                  <a:pt x="6830945" y="16408"/>
                </a:lnTo>
                <a:lnTo>
                  <a:pt x="6812897" y="4398"/>
                </a:lnTo>
                <a:lnTo>
                  <a:pt x="6791490" y="0"/>
                </a:lnTo>
                <a:close/>
              </a:path>
              <a:path w="8402320" h="113664">
                <a:moveTo>
                  <a:pt x="7050519" y="0"/>
                </a:moveTo>
                <a:lnTo>
                  <a:pt x="7028929" y="4398"/>
                </a:lnTo>
                <a:lnTo>
                  <a:pt x="7010901" y="16408"/>
                </a:lnTo>
                <a:lnTo>
                  <a:pt x="6998541" y="34247"/>
                </a:lnTo>
                <a:lnTo>
                  <a:pt x="6993953" y="56133"/>
                </a:lnTo>
                <a:lnTo>
                  <a:pt x="6993953" y="56997"/>
                </a:lnTo>
                <a:lnTo>
                  <a:pt x="6998419" y="78884"/>
                </a:lnTo>
                <a:lnTo>
                  <a:pt x="7010577" y="96723"/>
                </a:lnTo>
                <a:lnTo>
                  <a:pt x="7028564" y="108732"/>
                </a:lnTo>
                <a:lnTo>
                  <a:pt x="7050519" y="113131"/>
                </a:lnTo>
                <a:lnTo>
                  <a:pt x="7072473" y="108732"/>
                </a:lnTo>
                <a:lnTo>
                  <a:pt x="7090460" y="96723"/>
                </a:lnTo>
                <a:lnTo>
                  <a:pt x="7102618" y="78884"/>
                </a:lnTo>
                <a:lnTo>
                  <a:pt x="7107085" y="56997"/>
                </a:lnTo>
                <a:lnTo>
                  <a:pt x="7107085" y="56133"/>
                </a:lnTo>
                <a:lnTo>
                  <a:pt x="7102436" y="34247"/>
                </a:lnTo>
                <a:lnTo>
                  <a:pt x="7089975" y="16408"/>
                </a:lnTo>
                <a:lnTo>
                  <a:pt x="7071927" y="4398"/>
                </a:lnTo>
                <a:lnTo>
                  <a:pt x="7050519" y="0"/>
                </a:lnTo>
                <a:close/>
              </a:path>
              <a:path w="8402320" h="113664">
                <a:moveTo>
                  <a:pt x="7309561" y="0"/>
                </a:moveTo>
                <a:lnTo>
                  <a:pt x="7287971" y="4398"/>
                </a:lnTo>
                <a:lnTo>
                  <a:pt x="7269943" y="16408"/>
                </a:lnTo>
                <a:lnTo>
                  <a:pt x="7257583" y="34247"/>
                </a:lnTo>
                <a:lnTo>
                  <a:pt x="7252995" y="56133"/>
                </a:lnTo>
                <a:lnTo>
                  <a:pt x="7252995" y="56997"/>
                </a:lnTo>
                <a:lnTo>
                  <a:pt x="7257461" y="78884"/>
                </a:lnTo>
                <a:lnTo>
                  <a:pt x="7269619" y="96723"/>
                </a:lnTo>
                <a:lnTo>
                  <a:pt x="7287606" y="108732"/>
                </a:lnTo>
                <a:lnTo>
                  <a:pt x="7309561" y="113131"/>
                </a:lnTo>
                <a:lnTo>
                  <a:pt x="7331515" y="108732"/>
                </a:lnTo>
                <a:lnTo>
                  <a:pt x="7349502" y="96723"/>
                </a:lnTo>
                <a:lnTo>
                  <a:pt x="7361660" y="78884"/>
                </a:lnTo>
                <a:lnTo>
                  <a:pt x="7366127" y="56997"/>
                </a:lnTo>
                <a:lnTo>
                  <a:pt x="7366127" y="56133"/>
                </a:lnTo>
                <a:lnTo>
                  <a:pt x="7361478" y="34247"/>
                </a:lnTo>
                <a:lnTo>
                  <a:pt x="7349016" y="16408"/>
                </a:lnTo>
                <a:lnTo>
                  <a:pt x="7330969" y="4398"/>
                </a:lnTo>
                <a:lnTo>
                  <a:pt x="7309561" y="0"/>
                </a:lnTo>
                <a:close/>
              </a:path>
              <a:path w="8402320" h="113664">
                <a:moveTo>
                  <a:pt x="7568590" y="0"/>
                </a:moveTo>
                <a:lnTo>
                  <a:pt x="7547000" y="4398"/>
                </a:lnTo>
                <a:lnTo>
                  <a:pt x="7528972" y="16408"/>
                </a:lnTo>
                <a:lnTo>
                  <a:pt x="7516612" y="34247"/>
                </a:lnTo>
                <a:lnTo>
                  <a:pt x="7512024" y="56133"/>
                </a:lnTo>
                <a:lnTo>
                  <a:pt x="7512024" y="56997"/>
                </a:lnTo>
                <a:lnTo>
                  <a:pt x="7516491" y="78884"/>
                </a:lnTo>
                <a:lnTo>
                  <a:pt x="7528648" y="96723"/>
                </a:lnTo>
                <a:lnTo>
                  <a:pt x="7546636" y="108732"/>
                </a:lnTo>
                <a:lnTo>
                  <a:pt x="7568590" y="113131"/>
                </a:lnTo>
                <a:lnTo>
                  <a:pt x="7590544" y="108732"/>
                </a:lnTo>
                <a:lnTo>
                  <a:pt x="7608531" y="96723"/>
                </a:lnTo>
                <a:lnTo>
                  <a:pt x="7620689" y="78884"/>
                </a:lnTo>
                <a:lnTo>
                  <a:pt x="7625156" y="56997"/>
                </a:lnTo>
                <a:lnTo>
                  <a:pt x="7625156" y="56133"/>
                </a:lnTo>
                <a:lnTo>
                  <a:pt x="7620507" y="34247"/>
                </a:lnTo>
                <a:lnTo>
                  <a:pt x="7608046" y="16408"/>
                </a:lnTo>
                <a:lnTo>
                  <a:pt x="7589998" y="4398"/>
                </a:lnTo>
                <a:lnTo>
                  <a:pt x="7568590" y="0"/>
                </a:lnTo>
                <a:close/>
              </a:path>
              <a:path w="8402320" h="113664">
                <a:moveTo>
                  <a:pt x="7827632" y="0"/>
                </a:moveTo>
                <a:lnTo>
                  <a:pt x="7806042" y="4398"/>
                </a:lnTo>
                <a:lnTo>
                  <a:pt x="7788014" y="16408"/>
                </a:lnTo>
                <a:lnTo>
                  <a:pt x="7775654" y="34247"/>
                </a:lnTo>
                <a:lnTo>
                  <a:pt x="7771066" y="56133"/>
                </a:lnTo>
                <a:lnTo>
                  <a:pt x="7771066" y="56997"/>
                </a:lnTo>
                <a:lnTo>
                  <a:pt x="7775532" y="78884"/>
                </a:lnTo>
                <a:lnTo>
                  <a:pt x="7787690" y="96723"/>
                </a:lnTo>
                <a:lnTo>
                  <a:pt x="7805677" y="108732"/>
                </a:lnTo>
                <a:lnTo>
                  <a:pt x="7827632" y="113131"/>
                </a:lnTo>
                <a:lnTo>
                  <a:pt x="7849586" y="108732"/>
                </a:lnTo>
                <a:lnTo>
                  <a:pt x="7867573" y="96723"/>
                </a:lnTo>
                <a:lnTo>
                  <a:pt x="7879731" y="78884"/>
                </a:lnTo>
                <a:lnTo>
                  <a:pt x="7884198" y="56997"/>
                </a:lnTo>
                <a:lnTo>
                  <a:pt x="7884198" y="56133"/>
                </a:lnTo>
                <a:lnTo>
                  <a:pt x="7879549" y="34247"/>
                </a:lnTo>
                <a:lnTo>
                  <a:pt x="7867088" y="16408"/>
                </a:lnTo>
                <a:lnTo>
                  <a:pt x="7849040" y="4398"/>
                </a:lnTo>
                <a:lnTo>
                  <a:pt x="7827632" y="0"/>
                </a:lnTo>
                <a:close/>
              </a:path>
              <a:path w="8402320" h="113664">
                <a:moveTo>
                  <a:pt x="8086661" y="0"/>
                </a:moveTo>
                <a:lnTo>
                  <a:pt x="8065071" y="4398"/>
                </a:lnTo>
                <a:lnTo>
                  <a:pt x="8047043" y="16408"/>
                </a:lnTo>
                <a:lnTo>
                  <a:pt x="8034683" y="34247"/>
                </a:lnTo>
                <a:lnTo>
                  <a:pt x="8030095" y="56133"/>
                </a:lnTo>
                <a:lnTo>
                  <a:pt x="8030095" y="56997"/>
                </a:lnTo>
                <a:lnTo>
                  <a:pt x="8034562" y="78884"/>
                </a:lnTo>
                <a:lnTo>
                  <a:pt x="8046719" y="96723"/>
                </a:lnTo>
                <a:lnTo>
                  <a:pt x="8064707" y="108732"/>
                </a:lnTo>
                <a:lnTo>
                  <a:pt x="8086661" y="113131"/>
                </a:lnTo>
                <a:lnTo>
                  <a:pt x="8108615" y="108732"/>
                </a:lnTo>
                <a:lnTo>
                  <a:pt x="8126603" y="96723"/>
                </a:lnTo>
                <a:lnTo>
                  <a:pt x="8138760" y="78884"/>
                </a:lnTo>
                <a:lnTo>
                  <a:pt x="8143227" y="56997"/>
                </a:lnTo>
                <a:lnTo>
                  <a:pt x="8143227" y="56133"/>
                </a:lnTo>
                <a:lnTo>
                  <a:pt x="8138578" y="34247"/>
                </a:lnTo>
                <a:lnTo>
                  <a:pt x="8126117" y="16408"/>
                </a:lnTo>
                <a:lnTo>
                  <a:pt x="8108069" y="4398"/>
                </a:lnTo>
                <a:lnTo>
                  <a:pt x="8086661" y="0"/>
                </a:lnTo>
                <a:close/>
              </a:path>
              <a:path w="8402320" h="113664">
                <a:moveTo>
                  <a:pt x="8345703" y="0"/>
                </a:moveTo>
                <a:lnTo>
                  <a:pt x="8324113" y="4398"/>
                </a:lnTo>
                <a:lnTo>
                  <a:pt x="8306085" y="16408"/>
                </a:lnTo>
                <a:lnTo>
                  <a:pt x="8293725" y="34247"/>
                </a:lnTo>
                <a:lnTo>
                  <a:pt x="8289137" y="56133"/>
                </a:lnTo>
                <a:lnTo>
                  <a:pt x="8289137" y="56997"/>
                </a:lnTo>
                <a:lnTo>
                  <a:pt x="8293604" y="78884"/>
                </a:lnTo>
                <a:lnTo>
                  <a:pt x="8305761" y="96723"/>
                </a:lnTo>
                <a:lnTo>
                  <a:pt x="8323749" y="108732"/>
                </a:lnTo>
                <a:lnTo>
                  <a:pt x="8345703" y="113131"/>
                </a:lnTo>
                <a:lnTo>
                  <a:pt x="8367657" y="108732"/>
                </a:lnTo>
                <a:lnTo>
                  <a:pt x="8385644" y="96723"/>
                </a:lnTo>
                <a:lnTo>
                  <a:pt x="8397802" y="78884"/>
                </a:lnTo>
                <a:lnTo>
                  <a:pt x="8402269" y="56997"/>
                </a:lnTo>
                <a:lnTo>
                  <a:pt x="8402269" y="56133"/>
                </a:lnTo>
                <a:lnTo>
                  <a:pt x="8397620" y="34247"/>
                </a:lnTo>
                <a:lnTo>
                  <a:pt x="8385159" y="16408"/>
                </a:lnTo>
                <a:lnTo>
                  <a:pt x="8367111" y="4398"/>
                </a:lnTo>
                <a:lnTo>
                  <a:pt x="8345703" y="0"/>
                </a:lnTo>
                <a:close/>
              </a:path>
            </a:pathLst>
          </a:custGeom>
          <a:solidFill>
            <a:srgbClr val="E2E3E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5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" y="3684588"/>
            <a:ext cx="75882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371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6005630"/>
          </a:xfrm>
        </p:spPr>
        <p:txBody>
          <a:bodyPr>
            <a:noAutofit/>
          </a:bodyPr>
          <a:lstStyle>
            <a:lvl1pPr>
              <a:defRPr sz="2400">
                <a:solidFill>
                  <a:srgbClr val="000000"/>
                </a:solidFill>
              </a:defRPr>
            </a:lvl1pPr>
            <a:lvl2pPr>
              <a:defRPr sz="2400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400">
                <a:solidFill>
                  <a:srgbClr val="000000"/>
                </a:solidFill>
              </a:defRPr>
            </a:lvl4pPr>
            <a:lvl5pPr>
              <a:defRPr sz="2400">
                <a:solidFill>
                  <a:srgbClr val="00000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8133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5678424" y="6400800"/>
            <a:ext cx="2375793" cy="246221"/>
            <a:chOff x="5678424" y="6400800"/>
            <a:chExt cx="2375793" cy="246221"/>
          </a:xfrm>
        </p:grpSpPr>
        <p:sp>
          <p:nvSpPr>
            <p:cNvPr id="11" name="Rectangle 10"/>
            <p:cNvSpPr/>
            <p:nvPr userDrawn="1"/>
          </p:nvSpPr>
          <p:spPr>
            <a:xfrm>
              <a:off x="5867400" y="6400800"/>
              <a:ext cx="218681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en-US" sz="1000" dirty="0">
                  <a:solidFill>
                    <a:schemeClr val="bg1">
                      <a:lumMod val="65000"/>
                    </a:schemeClr>
                  </a:solidFill>
                  <a:latin typeface="Arial Rounded MT Bold" panose="020F0704030504030204" pitchFamily="34" charset="0"/>
                </a:rPr>
                <a:t>Children’s Healthcare of Atlanta</a:t>
              </a:r>
              <a:endParaRPr lang="en-US" sz="1000" dirty="0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8424" y="6400800"/>
              <a:ext cx="228600" cy="228600"/>
            </a:xfrm>
            <a:prstGeom prst="rect">
              <a:avLst/>
            </a:prstGeom>
          </p:spPr>
        </p:pic>
      </p:grp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24800" y="6383179"/>
            <a:ext cx="762000" cy="246221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Arial Rounded MT Bold" panose="020F0704030504030204" pitchFamily="34" charset="0"/>
              </a:defRPr>
            </a:lvl1pPr>
          </a:lstStyle>
          <a:p>
            <a:fld id="{B6761BED-127F-4714-AE70-548270172845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098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5625" y="1143000"/>
            <a:ext cx="3711575" cy="5112706"/>
          </a:xfr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/>
          </p:nvPr>
        </p:nvSpPr>
        <p:spPr>
          <a:xfrm>
            <a:off x="4495800" y="1143000"/>
            <a:ext cx="4191000" cy="5105400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5678424" y="6400800"/>
            <a:ext cx="2375793" cy="246221"/>
            <a:chOff x="5678424" y="6400800"/>
            <a:chExt cx="2375793" cy="246221"/>
          </a:xfrm>
        </p:grpSpPr>
        <p:sp>
          <p:nvSpPr>
            <p:cNvPr id="14" name="Rectangle 13"/>
            <p:cNvSpPr/>
            <p:nvPr userDrawn="1"/>
          </p:nvSpPr>
          <p:spPr>
            <a:xfrm>
              <a:off x="5867400" y="6400800"/>
              <a:ext cx="218681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en-US" sz="1000" dirty="0">
                  <a:solidFill>
                    <a:schemeClr val="bg1">
                      <a:lumMod val="65000"/>
                    </a:schemeClr>
                  </a:solidFill>
                  <a:latin typeface="Arial Rounded MT Bold" panose="020F0704030504030204" pitchFamily="34" charset="0"/>
                </a:rPr>
                <a:t>Children’s Healthcare of Atlanta</a:t>
              </a:r>
              <a:endParaRPr lang="en-US" sz="1000" dirty="0"/>
            </a:p>
          </p:txBody>
        </p:sp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8424" y="6400800"/>
              <a:ext cx="228600" cy="228600"/>
            </a:xfrm>
            <a:prstGeom prst="rect">
              <a:avLst/>
            </a:prstGeom>
          </p:spPr>
        </p:pic>
      </p:grp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24800" y="6383179"/>
            <a:ext cx="762000" cy="246221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Arial Rounded MT Bold" panose="020F0704030504030204" pitchFamily="34" charset="0"/>
              </a:defRPr>
            </a:lvl1pPr>
          </a:lstStyle>
          <a:p>
            <a:fld id="{B6761BED-127F-4714-AE70-548270172845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 anchor="b" anchorCtr="0">
            <a:noAutofit/>
          </a:bodyPr>
          <a:lstStyle>
            <a:lvl1pPr algn="l">
              <a:defRPr sz="2800">
                <a:solidFill>
                  <a:srgbClr val="00A94F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8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1028700"/>
            <a:ext cx="8045450" cy="5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1688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 anchor="b" anchorCtr="0">
            <a:noAutofit/>
          </a:bodyPr>
          <a:lstStyle>
            <a:lvl1pPr algn="l">
              <a:defRPr sz="2800">
                <a:solidFill>
                  <a:srgbClr val="00A94F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57200" y="1173162"/>
            <a:ext cx="8229600" cy="507523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1028700"/>
            <a:ext cx="8045450" cy="5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 userDrawn="1"/>
        </p:nvGrpSpPr>
        <p:grpSpPr>
          <a:xfrm>
            <a:off x="5678424" y="6400800"/>
            <a:ext cx="2375793" cy="246221"/>
            <a:chOff x="5678424" y="6400800"/>
            <a:chExt cx="2375793" cy="246221"/>
          </a:xfrm>
        </p:grpSpPr>
        <p:sp>
          <p:nvSpPr>
            <p:cNvPr id="15" name="Rectangle 14"/>
            <p:cNvSpPr/>
            <p:nvPr userDrawn="1"/>
          </p:nvSpPr>
          <p:spPr>
            <a:xfrm>
              <a:off x="5867400" y="6400800"/>
              <a:ext cx="218681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en-US" sz="1000" dirty="0">
                  <a:solidFill>
                    <a:schemeClr val="bg1">
                      <a:lumMod val="65000"/>
                    </a:schemeClr>
                  </a:solidFill>
                  <a:latin typeface="Arial Rounded MT Bold" panose="020F0704030504030204" pitchFamily="34" charset="0"/>
                </a:rPr>
                <a:t>Children’s Healthcare of Atlanta</a:t>
              </a:r>
              <a:endParaRPr lang="en-US" sz="1000" dirty="0"/>
            </a:p>
          </p:txBody>
        </p:sp>
        <p:pic>
          <p:nvPicPr>
            <p:cNvPr id="2" name="Picture 1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8424" y="6400800"/>
              <a:ext cx="228600" cy="228600"/>
            </a:xfrm>
            <a:prstGeom prst="rect">
              <a:avLst/>
            </a:prstGeom>
          </p:spPr>
        </p:pic>
      </p:grp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24800" y="6383179"/>
            <a:ext cx="762000" cy="246221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Arial Rounded MT Bold" panose="020F0704030504030204" pitchFamily="34" charset="0"/>
              </a:defRPr>
            </a:lvl1pPr>
          </a:lstStyle>
          <a:p>
            <a:fld id="{B6761BED-127F-4714-AE70-548270172845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2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867400" y="6400800"/>
            <a:ext cx="218681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Arial Rounded MT Bold" panose="020F0704030504030204" pitchFamily="34" charset="0"/>
              </a:rPr>
              <a:t>Children’s Healthcare of Atlanta</a:t>
            </a:r>
            <a:endParaRPr lang="en-US" sz="1000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24800" y="6383179"/>
            <a:ext cx="762000" cy="246221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Arial Rounded MT Bold" panose="020F0704030504030204" pitchFamily="34" charset="0"/>
              </a:defRPr>
            </a:lvl1pPr>
          </a:lstStyle>
          <a:p>
            <a:fld id="{B6761BED-127F-4714-AE70-548270172845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 anchor="b" anchorCtr="0">
            <a:noAutofit/>
          </a:bodyPr>
          <a:lstStyle>
            <a:lvl1pPr algn="l">
              <a:defRPr sz="2800">
                <a:solidFill>
                  <a:srgbClr val="00A94F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173162"/>
            <a:ext cx="8229600" cy="507523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1028700"/>
            <a:ext cx="8045450" cy="5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5710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24800" y="6383179"/>
            <a:ext cx="762000" cy="246221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Arial Rounded MT Bold" panose="020F0704030504030204" pitchFamily="34" charset="0"/>
              </a:defRPr>
            </a:lvl1pPr>
          </a:lstStyle>
          <a:p>
            <a:fld id="{B6761BED-127F-4714-AE70-548270172845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 anchor="b" anchorCtr="0">
            <a:noAutofit/>
          </a:bodyPr>
          <a:lstStyle>
            <a:lvl1pPr algn="l">
              <a:defRPr sz="2800">
                <a:solidFill>
                  <a:srgbClr val="00A94F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173162"/>
            <a:ext cx="8229600" cy="507523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1028700"/>
            <a:ext cx="8045450" cy="5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03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 anchor="b" anchorCtr="0">
            <a:noAutofit/>
          </a:bodyPr>
          <a:lstStyle>
            <a:lvl1pPr algn="l">
              <a:defRPr sz="2800">
                <a:solidFill>
                  <a:srgbClr val="00A94F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/>
              <a:t>Divider slide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886200"/>
            <a:ext cx="7772400" cy="1371600"/>
          </a:xfr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here</a:t>
            </a:r>
          </a:p>
        </p:txBody>
      </p:sp>
      <p:sp>
        <p:nvSpPr>
          <p:cNvPr id="11" name="object 2"/>
          <p:cNvSpPr/>
          <p:nvPr/>
        </p:nvSpPr>
        <p:spPr>
          <a:xfrm>
            <a:off x="370867" y="6385280"/>
            <a:ext cx="8402320" cy="113664"/>
          </a:xfrm>
          <a:custGeom>
            <a:avLst/>
            <a:gdLst/>
            <a:ahLst/>
            <a:cxnLst/>
            <a:rect l="l" t="t" r="r" b="b"/>
            <a:pathLst>
              <a:path w="8402320" h="113664">
                <a:moveTo>
                  <a:pt x="56565" y="0"/>
                </a:moveTo>
                <a:lnTo>
                  <a:pt x="34975" y="4398"/>
                </a:lnTo>
                <a:lnTo>
                  <a:pt x="16948" y="16408"/>
                </a:lnTo>
                <a:lnTo>
                  <a:pt x="4587" y="34247"/>
                </a:lnTo>
                <a:lnTo>
                  <a:pt x="0" y="56133"/>
                </a:lnTo>
                <a:lnTo>
                  <a:pt x="0" y="56997"/>
                </a:lnTo>
                <a:lnTo>
                  <a:pt x="4466" y="78884"/>
                </a:lnTo>
                <a:lnTo>
                  <a:pt x="16624" y="96723"/>
                </a:lnTo>
                <a:lnTo>
                  <a:pt x="34611" y="108732"/>
                </a:lnTo>
                <a:lnTo>
                  <a:pt x="56565" y="113131"/>
                </a:lnTo>
                <a:lnTo>
                  <a:pt x="78520" y="108732"/>
                </a:lnTo>
                <a:lnTo>
                  <a:pt x="96507" y="96723"/>
                </a:lnTo>
                <a:lnTo>
                  <a:pt x="108665" y="78884"/>
                </a:lnTo>
                <a:lnTo>
                  <a:pt x="113131" y="56997"/>
                </a:lnTo>
                <a:lnTo>
                  <a:pt x="113131" y="56133"/>
                </a:lnTo>
                <a:lnTo>
                  <a:pt x="108483" y="34247"/>
                </a:lnTo>
                <a:lnTo>
                  <a:pt x="96021" y="16408"/>
                </a:lnTo>
                <a:lnTo>
                  <a:pt x="77973" y="4398"/>
                </a:lnTo>
                <a:lnTo>
                  <a:pt x="56565" y="0"/>
                </a:lnTo>
                <a:close/>
              </a:path>
              <a:path w="8402320" h="113664">
                <a:moveTo>
                  <a:pt x="315595" y="0"/>
                </a:moveTo>
                <a:lnTo>
                  <a:pt x="294005" y="4398"/>
                </a:lnTo>
                <a:lnTo>
                  <a:pt x="275977" y="16408"/>
                </a:lnTo>
                <a:lnTo>
                  <a:pt x="263617" y="34247"/>
                </a:lnTo>
                <a:lnTo>
                  <a:pt x="259029" y="56133"/>
                </a:lnTo>
                <a:lnTo>
                  <a:pt x="259029" y="56997"/>
                </a:lnTo>
                <a:lnTo>
                  <a:pt x="263495" y="78884"/>
                </a:lnTo>
                <a:lnTo>
                  <a:pt x="275653" y="96723"/>
                </a:lnTo>
                <a:lnTo>
                  <a:pt x="293640" y="108732"/>
                </a:lnTo>
                <a:lnTo>
                  <a:pt x="315595" y="113131"/>
                </a:lnTo>
                <a:lnTo>
                  <a:pt x="337549" y="108732"/>
                </a:lnTo>
                <a:lnTo>
                  <a:pt x="355536" y="96723"/>
                </a:lnTo>
                <a:lnTo>
                  <a:pt x="367694" y="78884"/>
                </a:lnTo>
                <a:lnTo>
                  <a:pt x="372160" y="56997"/>
                </a:lnTo>
                <a:lnTo>
                  <a:pt x="372160" y="56133"/>
                </a:lnTo>
                <a:lnTo>
                  <a:pt x="367512" y="34247"/>
                </a:lnTo>
                <a:lnTo>
                  <a:pt x="355050" y="16408"/>
                </a:lnTo>
                <a:lnTo>
                  <a:pt x="337002" y="4398"/>
                </a:lnTo>
                <a:lnTo>
                  <a:pt x="315595" y="0"/>
                </a:lnTo>
                <a:close/>
              </a:path>
              <a:path w="8402320" h="113664">
                <a:moveTo>
                  <a:pt x="574636" y="0"/>
                </a:moveTo>
                <a:lnTo>
                  <a:pt x="553046" y="4398"/>
                </a:lnTo>
                <a:lnTo>
                  <a:pt x="535019" y="16408"/>
                </a:lnTo>
                <a:lnTo>
                  <a:pt x="522658" y="34247"/>
                </a:lnTo>
                <a:lnTo>
                  <a:pt x="518071" y="56133"/>
                </a:lnTo>
                <a:lnTo>
                  <a:pt x="518071" y="56997"/>
                </a:lnTo>
                <a:lnTo>
                  <a:pt x="522537" y="78884"/>
                </a:lnTo>
                <a:lnTo>
                  <a:pt x="534695" y="96723"/>
                </a:lnTo>
                <a:lnTo>
                  <a:pt x="552682" y="108732"/>
                </a:lnTo>
                <a:lnTo>
                  <a:pt x="574636" y="113131"/>
                </a:lnTo>
                <a:lnTo>
                  <a:pt x="596591" y="108732"/>
                </a:lnTo>
                <a:lnTo>
                  <a:pt x="614578" y="96723"/>
                </a:lnTo>
                <a:lnTo>
                  <a:pt x="626736" y="78884"/>
                </a:lnTo>
                <a:lnTo>
                  <a:pt x="631202" y="56997"/>
                </a:lnTo>
                <a:lnTo>
                  <a:pt x="631202" y="56133"/>
                </a:lnTo>
                <a:lnTo>
                  <a:pt x="626554" y="34247"/>
                </a:lnTo>
                <a:lnTo>
                  <a:pt x="614092" y="16408"/>
                </a:lnTo>
                <a:lnTo>
                  <a:pt x="596044" y="4398"/>
                </a:lnTo>
                <a:lnTo>
                  <a:pt x="574636" y="0"/>
                </a:lnTo>
                <a:close/>
              </a:path>
              <a:path w="8402320" h="113664">
                <a:moveTo>
                  <a:pt x="833666" y="0"/>
                </a:moveTo>
                <a:lnTo>
                  <a:pt x="812076" y="4398"/>
                </a:lnTo>
                <a:lnTo>
                  <a:pt x="794048" y="16408"/>
                </a:lnTo>
                <a:lnTo>
                  <a:pt x="781688" y="34247"/>
                </a:lnTo>
                <a:lnTo>
                  <a:pt x="777100" y="56133"/>
                </a:lnTo>
                <a:lnTo>
                  <a:pt x="777100" y="56997"/>
                </a:lnTo>
                <a:lnTo>
                  <a:pt x="781566" y="78884"/>
                </a:lnTo>
                <a:lnTo>
                  <a:pt x="793724" y="96723"/>
                </a:lnTo>
                <a:lnTo>
                  <a:pt x="811711" y="108732"/>
                </a:lnTo>
                <a:lnTo>
                  <a:pt x="833666" y="113131"/>
                </a:lnTo>
                <a:lnTo>
                  <a:pt x="855620" y="108732"/>
                </a:lnTo>
                <a:lnTo>
                  <a:pt x="873607" y="96723"/>
                </a:lnTo>
                <a:lnTo>
                  <a:pt x="885765" y="78884"/>
                </a:lnTo>
                <a:lnTo>
                  <a:pt x="890231" y="56997"/>
                </a:lnTo>
                <a:lnTo>
                  <a:pt x="890231" y="56133"/>
                </a:lnTo>
                <a:lnTo>
                  <a:pt x="885583" y="34247"/>
                </a:lnTo>
                <a:lnTo>
                  <a:pt x="873121" y="16408"/>
                </a:lnTo>
                <a:lnTo>
                  <a:pt x="855073" y="4398"/>
                </a:lnTo>
                <a:lnTo>
                  <a:pt x="833666" y="0"/>
                </a:lnTo>
                <a:close/>
              </a:path>
              <a:path w="8402320" h="113664">
                <a:moveTo>
                  <a:pt x="1092708" y="0"/>
                </a:moveTo>
                <a:lnTo>
                  <a:pt x="1071118" y="4398"/>
                </a:lnTo>
                <a:lnTo>
                  <a:pt x="1053090" y="16408"/>
                </a:lnTo>
                <a:lnTo>
                  <a:pt x="1040730" y="34247"/>
                </a:lnTo>
                <a:lnTo>
                  <a:pt x="1036142" y="56133"/>
                </a:lnTo>
                <a:lnTo>
                  <a:pt x="1036142" y="56997"/>
                </a:lnTo>
                <a:lnTo>
                  <a:pt x="1040608" y="78884"/>
                </a:lnTo>
                <a:lnTo>
                  <a:pt x="1052766" y="96723"/>
                </a:lnTo>
                <a:lnTo>
                  <a:pt x="1070753" y="108732"/>
                </a:lnTo>
                <a:lnTo>
                  <a:pt x="1092708" y="113131"/>
                </a:lnTo>
                <a:lnTo>
                  <a:pt x="1114662" y="108732"/>
                </a:lnTo>
                <a:lnTo>
                  <a:pt x="1132649" y="96723"/>
                </a:lnTo>
                <a:lnTo>
                  <a:pt x="1144807" y="78884"/>
                </a:lnTo>
                <a:lnTo>
                  <a:pt x="1149273" y="56997"/>
                </a:lnTo>
                <a:lnTo>
                  <a:pt x="1149273" y="56133"/>
                </a:lnTo>
                <a:lnTo>
                  <a:pt x="1144625" y="34247"/>
                </a:lnTo>
                <a:lnTo>
                  <a:pt x="1132163" y="16408"/>
                </a:lnTo>
                <a:lnTo>
                  <a:pt x="1114115" y="4398"/>
                </a:lnTo>
                <a:lnTo>
                  <a:pt x="1092708" y="0"/>
                </a:lnTo>
                <a:close/>
              </a:path>
              <a:path w="8402320" h="113664">
                <a:moveTo>
                  <a:pt x="1351737" y="0"/>
                </a:moveTo>
                <a:lnTo>
                  <a:pt x="1330147" y="4398"/>
                </a:lnTo>
                <a:lnTo>
                  <a:pt x="1312119" y="16408"/>
                </a:lnTo>
                <a:lnTo>
                  <a:pt x="1299759" y="34247"/>
                </a:lnTo>
                <a:lnTo>
                  <a:pt x="1295171" y="56133"/>
                </a:lnTo>
                <a:lnTo>
                  <a:pt x="1295171" y="56997"/>
                </a:lnTo>
                <a:lnTo>
                  <a:pt x="1299637" y="78884"/>
                </a:lnTo>
                <a:lnTo>
                  <a:pt x="1311795" y="96723"/>
                </a:lnTo>
                <a:lnTo>
                  <a:pt x="1329782" y="108732"/>
                </a:lnTo>
                <a:lnTo>
                  <a:pt x="1351737" y="113131"/>
                </a:lnTo>
                <a:lnTo>
                  <a:pt x="1373691" y="108732"/>
                </a:lnTo>
                <a:lnTo>
                  <a:pt x="1391678" y="96723"/>
                </a:lnTo>
                <a:lnTo>
                  <a:pt x="1403836" y="78884"/>
                </a:lnTo>
                <a:lnTo>
                  <a:pt x="1408303" y="56997"/>
                </a:lnTo>
                <a:lnTo>
                  <a:pt x="1408303" y="56133"/>
                </a:lnTo>
                <a:lnTo>
                  <a:pt x="1403654" y="34247"/>
                </a:lnTo>
                <a:lnTo>
                  <a:pt x="1391192" y="16408"/>
                </a:lnTo>
                <a:lnTo>
                  <a:pt x="1373145" y="4398"/>
                </a:lnTo>
                <a:lnTo>
                  <a:pt x="1351737" y="0"/>
                </a:lnTo>
                <a:close/>
              </a:path>
              <a:path w="8402320" h="113664">
                <a:moveTo>
                  <a:pt x="1610779" y="0"/>
                </a:moveTo>
                <a:lnTo>
                  <a:pt x="1589189" y="4398"/>
                </a:lnTo>
                <a:lnTo>
                  <a:pt x="1571161" y="16408"/>
                </a:lnTo>
                <a:lnTo>
                  <a:pt x="1558801" y="34247"/>
                </a:lnTo>
                <a:lnTo>
                  <a:pt x="1554213" y="56133"/>
                </a:lnTo>
                <a:lnTo>
                  <a:pt x="1554213" y="56997"/>
                </a:lnTo>
                <a:lnTo>
                  <a:pt x="1558679" y="78884"/>
                </a:lnTo>
                <a:lnTo>
                  <a:pt x="1570837" y="96723"/>
                </a:lnTo>
                <a:lnTo>
                  <a:pt x="1588824" y="108732"/>
                </a:lnTo>
                <a:lnTo>
                  <a:pt x="1610779" y="113131"/>
                </a:lnTo>
                <a:lnTo>
                  <a:pt x="1632733" y="108732"/>
                </a:lnTo>
                <a:lnTo>
                  <a:pt x="1650720" y="96723"/>
                </a:lnTo>
                <a:lnTo>
                  <a:pt x="1662878" y="78884"/>
                </a:lnTo>
                <a:lnTo>
                  <a:pt x="1667344" y="56997"/>
                </a:lnTo>
                <a:lnTo>
                  <a:pt x="1667344" y="56133"/>
                </a:lnTo>
                <a:lnTo>
                  <a:pt x="1662696" y="34247"/>
                </a:lnTo>
                <a:lnTo>
                  <a:pt x="1650234" y="16408"/>
                </a:lnTo>
                <a:lnTo>
                  <a:pt x="1632186" y="4398"/>
                </a:lnTo>
                <a:lnTo>
                  <a:pt x="1610779" y="0"/>
                </a:lnTo>
                <a:close/>
              </a:path>
              <a:path w="8402320" h="113664">
                <a:moveTo>
                  <a:pt x="1869808" y="0"/>
                </a:moveTo>
                <a:lnTo>
                  <a:pt x="1848218" y="4398"/>
                </a:lnTo>
                <a:lnTo>
                  <a:pt x="1830190" y="16408"/>
                </a:lnTo>
                <a:lnTo>
                  <a:pt x="1817830" y="34247"/>
                </a:lnTo>
                <a:lnTo>
                  <a:pt x="1813242" y="56133"/>
                </a:lnTo>
                <a:lnTo>
                  <a:pt x="1813242" y="56997"/>
                </a:lnTo>
                <a:lnTo>
                  <a:pt x="1817708" y="78884"/>
                </a:lnTo>
                <a:lnTo>
                  <a:pt x="1829866" y="96723"/>
                </a:lnTo>
                <a:lnTo>
                  <a:pt x="1847853" y="108732"/>
                </a:lnTo>
                <a:lnTo>
                  <a:pt x="1869808" y="113131"/>
                </a:lnTo>
                <a:lnTo>
                  <a:pt x="1891762" y="108732"/>
                </a:lnTo>
                <a:lnTo>
                  <a:pt x="1909749" y="96723"/>
                </a:lnTo>
                <a:lnTo>
                  <a:pt x="1921907" y="78884"/>
                </a:lnTo>
                <a:lnTo>
                  <a:pt x="1926374" y="56997"/>
                </a:lnTo>
                <a:lnTo>
                  <a:pt x="1926374" y="56133"/>
                </a:lnTo>
                <a:lnTo>
                  <a:pt x="1921725" y="34247"/>
                </a:lnTo>
                <a:lnTo>
                  <a:pt x="1909264" y="16408"/>
                </a:lnTo>
                <a:lnTo>
                  <a:pt x="1891216" y="4398"/>
                </a:lnTo>
                <a:lnTo>
                  <a:pt x="1869808" y="0"/>
                </a:lnTo>
                <a:close/>
              </a:path>
              <a:path w="8402320" h="113664">
                <a:moveTo>
                  <a:pt x="2128850" y="0"/>
                </a:moveTo>
                <a:lnTo>
                  <a:pt x="2107260" y="4398"/>
                </a:lnTo>
                <a:lnTo>
                  <a:pt x="2089232" y="16408"/>
                </a:lnTo>
                <a:lnTo>
                  <a:pt x="2076872" y="34247"/>
                </a:lnTo>
                <a:lnTo>
                  <a:pt x="2072284" y="56133"/>
                </a:lnTo>
                <a:lnTo>
                  <a:pt x="2072284" y="56997"/>
                </a:lnTo>
                <a:lnTo>
                  <a:pt x="2076750" y="78884"/>
                </a:lnTo>
                <a:lnTo>
                  <a:pt x="2088908" y="96723"/>
                </a:lnTo>
                <a:lnTo>
                  <a:pt x="2106895" y="108732"/>
                </a:lnTo>
                <a:lnTo>
                  <a:pt x="2128850" y="113131"/>
                </a:lnTo>
                <a:lnTo>
                  <a:pt x="2150804" y="108732"/>
                </a:lnTo>
                <a:lnTo>
                  <a:pt x="2168791" y="96723"/>
                </a:lnTo>
                <a:lnTo>
                  <a:pt x="2180949" y="78884"/>
                </a:lnTo>
                <a:lnTo>
                  <a:pt x="2185416" y="56997"/>
                </a:lnTo>
                <a:lnTo>
                  <a:pt x="2185416" y="56133"/>
                </a:lnTo>
                <a:lnTo>
                  <a:pt x="2180767" y="34247"/>
                </a:lnTo>
                <a:lnTo>
                  <a:pt x="2168305" y="16408"/>
                </a:lnTo>
                <a:lnTo>
                  <a:pt x="2150258" y="4398"/>
                </a:lnTo>
                <a:lnTo>
                  <a:pt x="2128850" y="0"/>
                </a:lnTo>
                <a:close/>
              </a:path>
              <a:path w="8402320" h="113664">
                <a:moveTo>
                  <a:pt x="2387879" y="0"/>
                </a:moveTo>
                <a:lnTo>
                  <a:pt x="2366289" y="4398"/>
                </a:lnTo>
                <a:lnTo>
                  <a:pt x="2348261" y="16408"/>
                </a:lnTo>
                <a:lnTo>
                  <a:pt x="2335901" y="34247"/>
                </a:lnTo>
                <a:lnTo>
                  <a:pt x="2331313" y="56133"/>
                </a:lnTo>
                <a:lnTo>
                  <a:pt x="2331313" y="56997"/>
                </a:lnTo>
                <a:lnTo>
                  <a:pt x="2335780" y="78884"/>
                </a:lnTo>
                <a:lnTo>
                  <a:pt x="2347937" y="96723"/>
                </a:lnTo>
                <a:lnTo>
                  <a:pt x="2365925" y="108732"/>
                </a:lnTo>
                <a:lnTo>
                  <a:pt x="2387879" y="113131"/>
                </a:lnTo>
                <a:lnTo>
                  <a:pt x="2409833" y="108732"/>
                </a:lnTo>
                <a:lnTo>
                  <a:pt x="2427820" y="96723"/>
                </a:lnTo>
                <a:lnTo>
                  <a:pt x="2439978" y="78884"/>
                </a:lnTo>
                <a:lnTo>
                  <a:pt x="2444445" y="56997"/>
                </a:lnTo>
                <a:lnTo>
                  <a:pt x="2444445" y="56133"/>
                </a:lnTo>
                <a:lnTo>
                  <a:pt x="2439796" y="34247"/>
                </a:lnTo>
                <a:lnTo>
                  <a:pt x="2427335" y="16408"/>
                </a:lnTo>
                <a:lnTo>
                  <a:pt x="2409287" y="4398"/>
                </a:lnTo>
                <a:lnTo>
                  <a:pt x="2387879" y="0"/>
                </a:lnTo>
                <a:close/>
              </a:path>
              <a:path w="8402320" h="113664">
                <a:moveTo>
                  <a:pt x="2646921" y="0"/>
                </a:moveTo>
                <a:lnTo>
                  <a:pt x="2625331" y="4398"/>
                </a:lnTo>
                <a:lnTo>
                  <a:pt x="2607303" y="16408"/>
                </a:lnTo>
                <a:lnTo>
                  <a:pt x="2594943" y="34247"/>
                </a:lnTo>
                <a:lnTo>
                  <a:pt x="2590355" y="56133"/>
                </a:lnTo>
                <a:lnTo>
                  <a:pt x="2590355" y="56997"/>
                </a:lnTo>
                <a:lnTo>
                  <a:pt x="2594821" y="78884"/>
                </a:lnTo>
                <a:lnTo>
                  <a:pt x="2606979" y="96723"/>
                </a:lnTo>
                <a:lnTo>
                  <a:pt x="2624966" y="108732"/>
                </a:lnTo>
                <a:lnTo>
                  <a:pt x="2646921" y="113131"/>
                </a:lnTo>
                <a:lnTo>
                  <a:pt x="2668875" y="108732"/>
                </a:lnTo>
                <a:lnTo>
                  <a:pt x="2686862" y="96723"/>
                </a:lnTo>
                <a:lnTo>
                  <a:pt x="2699020" y="78884"/>
                </a:lnTo>
                <a:lnTo>
                  <a:pt x="2703487" y="56997"/>
                </a:lnTo>
                <a:lnTo>
                  <a:pt x="2703487" y="56133"/>
                </a:lnTo>
                <a:lnTo>
                  <a:pt x="2698838" y="34247"/>
                </a:lnTo>
                <a:lnTo>
                  <a:pt x="2686377" y="16408"/>
                </a:lnTo>
                <a:lnTo>
                  <a:pt x="2668329" y="4398"/>
                </a:lnTo>
                <a:lnTo>
                  <a:pt x="2646921" y="0"/>
                </a:lnTo>
                <a:close/>
              </a:path>
              <a:path w="8402320" h="113664">
                <a:moveTo>
                  <a:pt x="2905950" y="0"/>
                </a:moveTo>
                <a:lnTo>
                  <a:pt x="2884360" y="4398"/>
                </a:lnTo>
                <a:lnTo>
                  <a:pt x="2866332" y="16408"/>
                </a:lnTo>
                <a:lnTo>
                  <a:pt x="2853972" y="34247"/>
                </a:lnTo>
                <a:lnTo>
                  <a:pt x="2849384" y="56133"/>
                </a:lnTo>
                <a:lnTo>
                  <a:pt x="2849384" y="56997"/>
                </a:lnTo>
                <a:lnTo>
                  <a:pt x="2853851" y="78884"/>
                </a:lnTo>
                <a:lnTo>
                  <a:pt x="2866009" y="96723"/>
                </a:lnTo>
                <a:lnTo>
                  <a:pt x="2883996" y="108732"/>
                </a:lnTo>
                <a:lnTo>
                  <a:pt x="2905950" y="113131"/>
                </a:lnTo>
                <a:lnTo>
                  <a:pt x="2927904" y="108732"/>
                </a:lnTo>
                <a:lnTo>
                  <a:pt x="2945892" y="96723"/>
                </a:lnTo>
                <a:lnTo>
                  <a:pt x="2958049" y="78884"/>
                </a:lnTo>
                <a:lnTo>
                  <a:pt x="2962516" y="56997"/>
                </a:lnTo>
                <a:lnTo>
                  <a:pt x="2962516" y="56133"/>
                </a:lnTo>
                <a:lnTo>
                  <a:pt x="2957867" y="34247"/>
                </a:lnTo>
                <a:lnTo>
                  <a:pt x="2945406" y="16408"/>
                </a:lnTo>
                <a:lnTo>
                  <a:pt x="2927358" y="4398"/>
                </a:lnTo>
                <a:lnTo>
                  <a:pt x="2905950" y="0"/>
                </a:lnTo>
                <a:close/>
              </a:path>
              <a:path w="8402320" h="113664">
                <a:moveTo>
                  <a:pt x="3164992" y="0"/>
                </a:moveTo>
                <a:lnTo>
                  <a:pt x="3143402" y="4398"/>
                </a:lnTo>
                <a:lnTo>
                  <a:pt x="3125374" y="16408"/>
                </a:lnTo>
                <a:lnTo>
                  <a:pt x="3113014" y="34247"/>
                </a:lnTo>
                <a:lnTo>
                  <a:pt x="3108426" y="56133"/>
                </a:lnTo>
                <a:lnTo>
                  <a:pt x="3108426" y="56997"/>
                </a:lnTo>
                <a:lnTo>
                  <a:pt x="3112893" y="78884"/>
                </a:lnTo>
                <a:lnTo>
                  <a:pt x="3125050" y="96723"/>
                </a:lnTo>
                <a:lnTo>
                  <a:pt x="3143038" y="108732"/>
                </a:lnTo>
                <a:lnTo>
                  <a:pt x="3164992" y="113131"/>
                </a:lnTo>
                <a:lnTo>
                  <a:pt x="3186946" y="108732"/>
                </a:lnTo>
                <a:lnTo>
                  <a:pt x="3204933" y="96723"/>
                </a:lnTo>
                <a:lnTo>
                  <a:pt x="3217091" y="78884"/>
                </a:lnTo>
                <a:lnTo>
                  <a:pt x="3221558" y="56997"/>
                </a:lnTo>
                <a:lnTo>
                  <a:pt x="3221558" y="56133"/>
                </a:lnTo>
                <a:lnTo>
                  <a:pt x="3216909" y="34247"/>
                </a:lnTo>
                <a:lnTo>
                  <a:pt x="3204448" y="16408"/>
                </a:lnTo>
                <a:lnTo>
                  <a:pt x="3186400" y="4398"/>
                </a:lnTo>
                <a:lnTo>
                  <a:pt x="3164992" y="0"/>
                </a:lnTo>
                <a:close/>
              </a:path>
              <a:path w="8402320" h="113664">
                <a:moveTo>
                  <a:pt x="3424021" y="0"/>
                </a:moveTo>
                <a:lnTo>
                  <a:pt x="3402431" y="4398"/>
                </a:lnTo>
                <a:lnTo>
                  <a:pt x="3384403" y="16408"/>
                </a:lnTo>
                <a:lnTo>
                  <a:pt x="3372043" y="34247"/>
                </a:lnTo>
                <a:lnTo>
                  <a:pt x="3367455" y="56133"/>
                </a:lnTo>
                <a:lnTo>
                  <a:pt x="3367455" y="56997"/>
                </a:lnTo>
                <a:lnTo>
                  <a:pt x="3371922" y="78884"/>
                </a:lnTo>
                <a:lnTo>
                  <a:pt x="3384080" y="96723"/>
                </a:lnTo>
                <a:lnTo>
                  <a:pt x="3402067" y="108732"/>
                </a:lnTo>
                <a:lnTo>
                  <a:pt x="3424021" y="113131"/>
                </a:lnTo>
                <a:lnTo>
                  <a:pt x="3445975" y="108732"/>
                </a:lnTo>
                <a:lnTo>
                  <a:pt x="3463963" y="96723"/>
                </a:lnTo>
                <a:lnTo>
                  <a:pt x="3476120" y="78884"/>
                </a:lnTo>
                <a:lnTo>
                  <a:pt x="3480587" y="56997"/>
                </a:lnTo>
                <a:lnTo>
                  <a:pt x="3480587" y="56133"/>
                </a:lnTo>
                <a:lnTo>
                  <a:pt x="3475938" y="34247"/>
                </a:lnTo>
                <a:lnTo>
                  <a:pt x="3463477" y="16408"/>
                </a:lnTo>
                <a:lnTo>
                  <a:pt x="3445429" y="4398"/>
                </a:lnTo>
                <a:lnTo>
                  <a:pt x="3424021" y="0"/>
                </a:lnTo>
                <a:close/>
              </a:path>
              <a:path w="8402320" h="113664">
                <a:moveTo>
                  <a:pt x="3683063" y="0"/>
                </a:moveTo>
                <a:lnTo>
                  <a:pt x="3661473" y="4398"/>
                </a:lnTo>
                <a:lnTo>
                  <a:pt x="3643445" y="16408"/>
                </a:lnTo>
                <a:lnTo>
                  <a:pt x="3631085" y="34247"/>
                </a:lnTo>
                <a:lnTo>
                  <a:pt x="3626497" y="56133"/>
                </a:lnTo>
                <a:lnTo>
                  <a:pt x="3626497" y="56997"/>
                </a:lnTo>
                <a:lnTo>
                  <a:pt x="3630964" y="78884"/>
                </a:lnTo>
                <a:lnTo>
                  <a:pt x="3643122" y="96723"/>
                </a:lnTo>
                <a:lnTo>
                  <a:pt x="3661109" y="108732"/>
                </a:lnTo>
                <a:lnTo>
                  <a:pt x="3683063" y="113131"/>
                </a:lnTo>
                <a:lnTo>
                  <a:pt x="3705017" y="108732"/>
                </a:lnTo>
                <a:lnTo>
                  <a:pt x="3723005" y="96723"/>
                </a:lnTo>
                <a:lnTo>
                  <a:pt x="3735162" y="78884"/>
                </a:lnTo>
                <a:lnTo>
                  <a:pt x="3739629" y="56997"/>
                </a:lnTo>
                <a:lnTo>
                  <a:pt x="3739629" y="56133"/>
                </a:lnTo>
                <a:lnTo>
                  <a:pt x="3734980" y="34247"/>
                </a:lnTo>
                <a:lnTo>
                  <a:pt x="3722519" y="16408"/>
                </a:lnTo>
                <a:lnTo>
                  <a:pt x="3704471" y="4398"/>
                </a:lnTo>
                <a:lnTo>
                  <a:pt x="3683063" y="0"/>
                </a:lnTo>
                <a:close/>
              </a:path>
              <a:path w="8402320" h="113664">
                <a:moveTo>
                  <a:pt x="3942092" y="0"/>
                </a:moveTo>
                <a:lnTo>
                  <a:pt x="3920502" y="4398"/>
                </a:lnTo>
                <a:lnTo>
                  <a:pt x="3902475" y="16408"/>
                </a:lnTo>
                <a:lnTo>
                  <a:pt x="3890114" y="34247"/>
                </a:lnTo>
                <a:lnTo>
                  <a:pt x="3885526" y="56133"/>
                </a:lnTo>
                <a:lnTo>
                  <a:pt x="3885526" y="56997"/>
                </a:lnTo>
                <a:lnTo>
                  <a:pt x="3889993" y="78884"/>
                </a:lnTo>
                <a:lnTo>
                  <a:pt x="3902151" y="96723"/>
                </a:lnTo>
                <a:lnTo>
                  <a:pt x="3920138" y="108732"/>
                </a:lnTo>
                <a:lnTo>
                  <a:pt x="3942092" y="113131"/>
                </a:lnTo>
                <a:lnTo>
                  <a:pt x="3964047" y="108732"/>
                </a:lnTo>
                <a:lnTo>
                  <a:pt x="3982034" y="96723"/>
                </a:lnTo>
                <a:lnTo>
                  <a:pt x="3994192" y="78884"/>
                </a:lnTo>
                <a:lnTo>
                  <a:pt x="3998658" y="56997"/>
                </a:lnTo>
                <a:lnTo>
                  <a:pt x="3998658" y="56133"/>
                </a:lnTo>
                <a:lnTo>
                  <a:pt x="3994009" y="34247"/>
                </a:lnTo>
                <a:lnTo>
                  <a:pt x="3981548" y="16408"/>
                </a:lnTo>
                <a:lnTo>
                  <a:pt x="3963500" y="4398"/>
                </a:lnTo>
                <a:lnTo>
                  <a:pt x="3942092" y="0"/>
                </a:lnTo>
                <a:close/>
              </a:path>
              <a:path w="8402320" h="113664">
                <a:moveTo>
                  <a:pt x="4201134" y="0"/>
                </a:moveTo>
                <a:lnTo>
                  <a:pt x="4179544" y="4398"/>
                </a:lnTo>
                <a:lnTo>
                  <a:pt x="4161516" y="16408"/>
                </a:lnTo>
                <a:lnTo>
                  <a:pt x="4149156" y="34247"/>
                </a:lnTo>
                <a:lnTo>
                  <a:pt x="4144568" y="56133"/>
                </a:lnTo>
                <a:lnTo>
                  <a:pt x="4144568" y="56997"/>
                </a:lnTo>
                <a:lnTo>
                  <a:pt x="4149035" y="78884"/>
                </a:lnTo>
                <a:lnTo>
                  <a:pt x="4161193" y="96723"/>
                </a:lnTo>
                <a:lnTo>
                  <a:pt x="4179180" y="108732"/>
                </a:lnTo>
                <a:lnTo>
                  <a:pt x="4201134" y="113131"/>
                </a:lnTo>
                <a:lnTo>
                  <a:pt x="4223088" y="108732"/>
                </a:lnTo>
                <a:lnTo>
                  <a:pt x="4241076" y="96723"/>
                </a:lnTo>
                <a:lnTo>
                  <a:pt x="4253233" y="78884"/>
                </a:lnTo>
                <a:lnTo>
                  <a:pt x="4257700" y="56997"/>
                </a:lnTo>
                <a:lnTo>
                  <a:pt x="4257700" y="56133"/>
                </a:lnTo>
                <a:lnTo>
                  <a:pt x="4253051" y="34247"/>
                </a:lnTo>
                <a:lnTo>
                  <a:pt x="4240590" y="16408"/>
                </a:lnTo>
                <a:lnTo>
                  <a:pt x="4222542" y="4398"/>
                </a:lnTo>
                <a:lnTo>
                  <a:pt x="4201134" y="0"/>
                </a:lnTo>
                <a:close/>
              </a:path>
              <a:path w="8402320" h="113664">
                <a:moveTo>
                  <a:pt x="4460163" y="0"/>
                </a:moveTo>
                <a:lnTo>
                  <a:pt x="4438573" y="4398"/>
                </a:lnTo>
                <a:lnTo>
                  <a:pt x="4420546" y="16408"/>
                </a:lnTo>
                <a:lnTo>
                  <a:pt x="4408185" y="34247"/>
                </a:lnTo>
                <a:lnTo>
                  <a:pt x="4403598" y="56133"/>
                </a:lnTo>
                <a:lnTo>
                  <a:pt x="4403598" y="56997"/>
                </a:lnTo>
                <a:lnTo>
                  <a:pt x="4408064" y="78884"/>
                </a:lnTo>
                <a:lnTo>
                  <a:pt x="4420222" y="96723"/>
                </a:lnTo>
                <a:lnTo>
                  <a:pt x="4438209" y="108732"/>
                </a:lnTo>
                <a:lnTo>
                  <a:pt x="4460163" y="113131"/>
                </a:lnTo>
                <a:lnTo>
                  <a:pt x="4482118" y="108732"/>
                </a:lnTo>
                <a:lnTo>
                  <a:pt x="4500105" y="96723"/>
                </a:lnTo>
                <a:lnTo>
                  <a:pt x="4512263" y="78884"/>
                </a:lnTo>
                <a:lnTo>
                  <a:pt x="4516729" y="56997"/>
                </a:lnTo>
                <a:lnTo>
                  <a:pt x="4516729" y="56133"/>
                </a:lnTo>
                <a:lnTo>
                  <a:pt x="4512081" y="34247"/>
                </a:lnTo>
                <a:lnTo>
                  <a:pt x="4499619" y="16408"/>
                </a:lnTo>
                <a:lnTo>
                  <a:pt x="4481571" y="4398"/>
                </a:lnTo>
                <a:lnTo>
                  <a:pt x="4460163" y="0"/>
                </a:lnTo>
                <a:close/>
              </a:path>
              <a:path w="8402320" h="113664">
                <a:moveTo>
                  <a:pt x="4719205" y="0"/>
                </a:moveTo>
                <a:lnTo>
                  <a:pt x="4697615" y="4398"/>
                </a:lnTo>
                <a:lnTo>
                  <a:pt x="4679588" y="16408"/>
                </a:lnTo>
                <a:lnTo>
                  <a:pt x="4667227" y="34247"/>
                </a:lnTo>
                <a:lnTo>
                  <a:pt x="4662639" y="56133"/>
                </a:lnTo>
                <a:lnTo>
                  <a:pt x="4662639" y="56997"/>
                </a:lnTo>
                <a:lnTo>
                  <a:pt x="4667106" y="78884"/>
                </a:lnTo>
                <a:lnTo>
                  <a:pt x="4679264" y="96723"/>
                </a:lnTo>
                <a:lnTo>
                  <a:pt x="4697251" y="108732"/>
                </a:lnTo>
                <a:lnTo>
                  <a:pt x="4719205" y="113131"/>
                </a:lnTo>
                <a:lnTo>
                  <a:pt x="4741160" y="108732"/>
                </a:lnTo>
                <a:lnTo>
                  <a:pt x="4759147" y="96723"/>
                </a:lnTo>
                <a:lnTo>
                  <a:pt x="4771305" y="78884"/>
                </a:lnTo>
                <a:lnTo>
                  <a:pt x="4775771" y="56997"/>
                </a:lnTo>
                <a:lnTo>
                  <a:pt x="4775771" y="56133"/>
                </a:lnTo>
                <a:lnTo>
                  <a:pt x="4771122" y="34247"/>
                </a:lnTo>
                <a:lnTo>
                  <a:pt x="4758661" y="16408"/>
                </a:lnTo>
                <a:lnTo>
                  <a:pt x="4740613" y="4398"/>
                </a:lnTo>
                <a:lnTo>
                  <a:pt x="4719205" y="0"/>
                </a:lnTo>
                <a:close/>
              </a:path>
              <a:path w="8402320" h="113664">
                <a:moveTo>
                  <a:pt x="4978234" y="0"/>
                </a:moveTo>
                <a:lnTo>
                  <a:pt x="4956644" y="4398"/>
                </a:lnTo>
                <a:lnTo>
                  <a:pt x="4938617" y="16408"/>
                </a:lnTo>
                <a:lnTo>
                  <a:pt x="4926256" y="34247"/>
                </a:lnTo>
                <a:lnTo>
                  <a:pt x="4921669" y="56133"/>
                </a:lnTo>
                <a:lnTo>
                  <a:pt x="4921669" y="56997"/>
                </a:lnTo>
                <a:lnTo>
                  <a:pt x="4926135" y="78884"/>
                </a:lnTo>
                <a:lnTo>
                  <a:pt x="4938293" y="96723"/>
                </a:lnTo>
                <a:lnTo>
                  <a:pt x="4956280" y="108732"/>
                </a:lnTo>
                <a:lnTo>
                  <a:pt x="4978234" y="113131"/>
                </a:lnTo>
                <a:lnTo>
                  <a:pt x="5000189" y="108732"/>
                </a:lnTo>
                <a:lnTo>
                  <a:pt x="5018176" y="96723"/>
                </a:lnTo>
                <a:lnTo>
                  <a:pt x="5030334" y="78884"/>
                </a:lnTo>
                <a:lnTo>
                  <a:pt x="5034800" y="56997"/>
                </a:lnTo>
                <a:lnTo>
                  <a:pt x="5034800" y="56133"/>
                </a:lnTo>
                <a:lnTo>
                  <a:pt x="5030152" y="34247"/>
                </a:lnTo>
                <a:lnTo>
                  <a:pt x="5017690" y="16408"/>
                </a:lnTo>
                <a:lnTo>
                  <a:pt x="4999642" y="4398"/>
                </a:lnTo>
                <a:lnTo>
                  <a:pt x="4978234" y="0"/>
                </a:lnTo>
                <a:close/>
              </a:path>
              <a:path w="8402320" h="113664">
                <a:moveTo>
                  <a:pt x="5237276" y="0"/>
                </a:moveTo>
                <a:lnTo>
                  <a:pt x="5215686" y="4398"/>
                </a:lnTo>
                <a:lnTo>
                  <a:pt x="5197659" y="16408"/>
                </a:lnTo>
                <a:lnTo>
                  <a:pt x="5185298" y="34247"/>
                </a:lnTo>
                <a:lnTo>
                  <a:pt x="5180711" y="56133"/>
                </a:lnTo>
                <a:lnTo>
                  <a:pt x="5180711" y="56997"/>
                </a:lnTo>
                <a:lnTo>
                  <a:pt x="5185177" y="78884"/>
                </a:lnTo>
                <a:lnTo>
                  <a:pt x="5197335" y="96723"/>
                </a:lnTo>
                <a:lnTo>
                  <a:pt x="5215322" y="108732"/>
                </a:lnTo>
                <a:lnTo>
                  <a:pt x="5237276" y="113131"/>
                </a:lnTo>
                <a:lnTo>
                  <a:pt x="5259231" y="108732"/>
                </a:lnTo>
                <a:lnTo>
                  <a:pt x="5277218" y="96723"/>
                </a:lnTo>
                <a:lnTo>
                  <a:pt x="5289376" y="78884"/>
                </a:lnTo>
                <a:lnTo>
                  <a:pt x="5293842" y="56997"/>
                </a:lnTo>
                <a:lnTo>
                  <a:pt x="5293842" y="56133"/>
                </a:lnTo>
                <a:lnTo>
                  <a:pt x="5289194" y="34247"/>
                </a:lnTo>
                <a:lnTo>
                  <a:pt x="5276732" y="16408"/>
                </a:lnTo>
                <a:lnTo>
                  <a:pt x="5258684" y="4398"/>
                </a:lnTo>
                <a:lnTo>
                  <a:pt x="5237276" y="0"/>
                </a:lnTo>
                <a:close/>
              </a:path>
              <a:path w="8402320" h="113664">
                <a:moveTo>
                  <a:pt x="5496306" y="0"/>
                </a:moveTo>
                <a:lnTo>
                  <a:pt x="5474716" y="4398"/>
                </a:lnTo>
                <a:lnTo>
                  <a:pt x="5456688" y="16408"/>
                </a:lnTo>
                <a:lnTo>
                  <a:pt x="5444328" y="34247"/>
                </a:lnTo>
                <a:lnTo>
                  <a:pt x="5439740" y="56133"/>
                </a:lnTo>
                <a:lnTo>
                  <a:pt x="5439740" y="56997"/>
                </a:lnTo>
                <a:lnTo>
                  <a:pt x="5444206" y="78884"/>
                </a:lnTo>
                <a:lnTo>
                  <a:pt x="5456364" y="96723"/>
                </a:lnTo>
                <a:lnTo>
                  <a:pt x="5474351" y="108732"/>
                </a:lnTo>
                <a:lnTo>
                  <a:pt x="5496306" y="113131"/>
                </a:lnTo>
                <a:lnTo>
                  <a:pt x="5518260" y="108732"/>
                </a:lnTo>
                <a:lnTo>
                  <a:pt x="5536247" y="96723"/>
                </a:lnTo>
                <a:lnTo>
                  <a:pt x="5548405" y="78884"/>
                </a:lnTo>
                <a:lnTo>
                  <a:pt x="5552871" y="56997"/>
                </a:lnTo>
                <a:lnTo>
                  <a:pt x="5552871" y="56133"/>
                </a:lnTo>
                <a:lnTo>
                  <a:pt x="5548223" y="34247"/>
                </a:lnTo>
                <a:lnTo>
                  <a:pt x="5535761" y="16408"/>
                </a:lnTo>
                <a:lnTo>
                  <a:pt x="5517713" y="4398"/>
                </a:lnTo>
                <a:lnTo>
                  <a:pt x="5496306" y="0"/>
                </a:lnTo>
                <a:close/>
              </a:path>
              <a:path w="8402320" h="113664">
                <a:moveTo>
                  <a:pt x="5755347" y="0"/>
                </a:moveTo>
                <a:lnTo>
                  <a:pt x="5733757" y="4398"/>
                </a:lnTo>
                <a:lnTo>
                  <a:pt x="5715730" y="16408"/>
                </a:lnTo>
                <a:lnTo>
                  <a:pt x="5703369" y="34247"/>
                </a:lnTo>
                <a:lnTo>
                  <a:pt x="5698782" y="56133"/>
                </a:lnTo>
                <a:lnTo>
                  <a:pt x="5698782" y="56997"/>
                </a:lnTo>
                <a:lnTo>
                  <a:pt x="5703248" y="78884"/>
                </a:lnTo>
                <a:lnTo>
                  <a:pt x="5715406" y="96723"/>
                </a:lnTo>
                <a:lnTo>
                  <a:pt x="5733393" y="108732"/>
                </a:lnTo>
                <a:lnTo>
                  <a:pt x="5755347" y="113131"/>
                </a:lnTo>
                <a:lnTo>
                  <a:pt x="5777302" y="108732"/>
                </a:lnTo>
                <a:lnTo>
                  <a:pt x="5795289" y="96723"/>
                </a:lnTo>
                <a:lnTo>
                  <a:pt x="5807447" y="78884"/>
                </a:lnTo>
                <a:lnTo>
                  <a:pt x="5811913" y="56997"/>
                </a:lnTo>
                <a:lnTo>
                  <a:pt x="5811913" y="56133"/>
                </a:lnTo>
                <a:lnTo>
                  <a:pt x="5807265" y="34247"/>
                </a:lnTo>
                <a:lnTo>
                  <a:pt x="5794803" y="16408"/>
                </a:lnTo>
                <a:lnTo>
                  <a:pt x="5776755" y="4398"/>
                </a:lnTo>
                <a:lnTo>
                  <a:pt x="5755347" y="0"/>
                </a:lnTo>
                <a:close/>
              </a:path>
              <a:path w="8402320" h="113664">
                <a:moveTo>
                  <a:pt x="6014377" y="0"/>
                </a:moveTo>
                <a:lnTo>
                  <a:pt x="5992787" y="4398"/>
                </a:lnTo>
                <a:lnTo>
                  <a:pt x="5974759" y="16408"/>
                </a:lnTo>
                <a:lnTo>
                  <a:pt x="5962399" y="34247"/>
                </a:lnTo>
                <a:lnTo>
                  <a:pt x="5957811" y="56133"/>
                </a:lnTo>
                <a:lnTo>
                  <a:pt x="5957811" y="56997"/>
                </a:lnTo>
                <a:lnTo>
                  <a:pt x="5962277" y="78884"/>
                </a:lnTo>
                <a:lnTo>
                  <a:pt x="5974435" y="96723"/>
                </a:lnTo>
                <a:lnTo>
                  <a:pt x="5992422" y="108732"/>
                </a:lnTo>
                <a:lnTo>
                  <a:pt x="6014377" y="113131"/>
                </a:lnTo>
                <a:lnTo>
                  <a:pt x="6036331" y="108732"/>
                </a:lnTo>
                <a:lnTo>
                  <a:pt x="6054318" y="96723"/>
                </a:lnTo>
                <a:lnTo>
                  <a:pt x="6066476" y="78884"/>
                </a:lnTo>
                <a:lnTo>
                  <a:pt x="6070942" y="56997"/>
                </a:lnTo>
                <a:lnTo>
                  <a:pt x="6070942" y="56133"/>
                </a:lnTo>
                <a:lnTo>
                  <a:pt x="6066294" y="34247"/>
                </a:lnTo>
                <a:lnTo>
                  <a:pt x="6053832" y="16408"/>
                </a:lnTo>
                <a:lnTo>
                  <a:pt x="6035784" y="4398"/>
                </a:lnTo>
                <a:lnTo>
                  <a:pt x="6014377" y="0"/>
                </a:lnTo>
                <a:close/>
              </a:path>
              <a:path w="8402320" h="113664">
                <a:moveTo>
                  <a:pt x="6273419" y="0"/>
                </a:moveTo>
                <a:lnTo>
                  <a:pt x="6251829" y="4398"/>
                </a:lnTo>
                <a:lnTo>
                  <a:pt x="6233801" y="16408"/>
                </a:lnTo>
                <a:lnTo>
                  <a:pt x="6221441" y="34247"/>
                </a:lnTo>
                <a:lnTo>
                  <a:pt x="6216853" y="56133"/>
                </a:lnTo>
                <a:lnTo>
                  <a:pt x="6216853" y="56997"/>
                </a:lnTo>
                <a:lnTo>
                  <a:pt x="6221319" y="78884"/>
                </a:lnTo>
                <a:lnTo>
                  <a:pt x="6233477" y="96723"/>
                </a:lnTo>
                <a:lnTo>
                  <a:pt x="6251464" y="108732"/>
                </a:lnTo>
                <a:lnTo>
                  <a:pt x="6273419" y="113131"/>
                </a:lnTo>
                <a:lnTo>
                  <a:pt x="6295373" y="108732"/>
                </a:lnTo>
                <a:lnTo>
                  <a:pt x="6313360" y="96723"/>
                </a:lnTo>
                <a:lnTo>
                  <a:pt x="6325518" y="78884"/>
                </a:lnTo>
                <a:lnTo>
                  <a:pt x="6329984" y="56997"/>
                </a:lnTo>
                <a:lnTo>
                  <a:pt x="6329984" y="56133"/>
                </a:lnTo>
                <a:lnTo>
                  <a:pt x="6325336" y="34247"/>
                </a:lnTo>
                <a:lnTo>
                  <a:pt x="6312874" y="16408"/>
                </a:lnTo>
                <a:lnTo>
                  <a:pt x="6294826" y="4398"/>
                </a:lnTo>
                <a:lnTo>
                  <a:pt x="6273419" y="0"/>
                </a:lnTo>
                <a:close/>
              </a:path>
              <a:path w="8402320" h="113664">
                <a:moveTo>
                  <a:pt x="6532448" y="0"/>
                </a:moveTo>
                <a:lnTo>
                  <a:pt x="6510858" y="4398"/>
                </a:lnTo>
                <a:lnTo>
                  <a:pt x="6492830" y="16408"/>
                </a:lnTo>
                <a:lnTo>
                  <a:pt x="6480470" y="34247"/>
                </a:lnTo>
                <a:lnTo>
                  <a:pt x="6475882" y="56133"/>
                </a:lnTo>
                <a:lnTo>
                  <a:pt x="6475882" y="56997"/>
                </a:lnTo>
                <a:lnTo>
                  <a:pt x="6480348" y="78884"/>
                </a:lnTo>
                <a:lnTo>
                  <a:pt x="6492506" y="96723"/>
                </a:lnTo>
                <a:lnTo>
                  <a:pt x="6510493" y="108732"/>
                </a:lnTo>
                <a:lnTo>
                  <a:pt x="6532448" y="113131"/>
                </a:lnTo>
                <a:lnTo>
                  <a:pt x="6554402" y="108732"/>
                </a:lnTo>
                <a:lnTo>
                  <a:pt x="6572389" y="96723"/>
                </a:lnTo>
                <a:lnTo>
                  <a:pt x="6584547" y="78884"/>
                </a:lnTo>
                <a:lnTo>
                  <a:pt x="6589013" y="56997"/>
                </a:lnTo>
                <a:lnTo>
                  <a:pt x="6589013" y="56133"/>
                </a:lnTo>
                <a:lnTo>
                  <a:pt x="6584365" y="34247"/>
                </a:lnTo>
                <a:lnTo>
                  <a:pt x="6571903" y="16408"/>
                </a:lnTo>
                <a:lnTo>
                  <a:pt x="6553856" y="4398"/>
                </a:lnTo>
                <a:lnTo>
                  <a:pt x="6532448" y="0"/>
                </a:lnTo>
                <a:close/>
              </a:path>
              <a:path w="8402320" h="113664">
                <a:moveTo>
                  <a:pt x="6791490" y="0"/>
                </a:moveTo>
                <a:lnTo>
                  <a:pt x="6769900" y="4398"/>
                </a:lnTo>
                <a:lnTo>
                  <a:pt x="6751872" y="16408"/>
                </a:lnTo>
                <a:lnTo>
                  <a:pt x="6739512" y="34247"/>
                </a:lnTo>
                <a:lnTo>
                  <a:pt x="6734924" y="56133"/>
                </a:lnTo>
                <a:lnTo>
                  <a:pt x="6734924" y="56997"/>
                </a:lnTo>
                <a:lnTo>
                  <a:pt x="6739390" y="78884"/>
                </a:lnTo>
                <a:lnTo>
                  <a:pt x="6751548" y="96723"/>
                </a:lnTo>
                <a:lnTo>
                  <a:pt x="6769535" y="108732"/>
                </a:lnTo>
                <a:lnTo>
                  <a:pt x="6791490" y="113131"/>
                </a:lnTo>
                <a:lnTo>
                  <a:pt x="6813444" y="108732"/>
                </a:lnTo>
                <a:lnTo>
                  <a:pt x="6831431" y="96723"/>
                </a:lnTo>
                <a:lnTo>
                  <a:pt x="6843589" y="78884"/>
                </a:lnTo>
                <a:lnTo>
                  <a:pt x="6848055" y="56997"/>
                </a:lnTo>
                <a:lnTo>
                  <a:pt x="6848055" y="56133"/>
                </a:lnTo>
                <a:lnTo>
                  <a:pt x="6843407" y="34247"/>
                </a:lnTo>
                <a:lnTo>
                  <a:pt x="6830945" y="16408"/>
                </a:lnTo>
                <a:lnTo>
                  <a:pt x="6812897" y="4398"/>
                </a:lnTo>
                <a:lnTo>
                  <a:pt x="6791490" y="0"/>
                </a:lnTo>
                <a:close/>
              </a:path>
              <a:path w="8402320" h="113664">
                <a:moveTo>
                  <a:pt x="7050519" y="0"/>
                </a:moveTo>
                <a:lnTo>
                  <a:pt x="7028929" y="4398"/>
                </a:lnTo>
                <a:lnTo>
                  <a:pt x="7010901" y="16408"/>
                </a:lnTo>
                <a:lnTo>
                  <a:pt x="6998541" y="34247"/>
                </a:lnTo>
                <a:lnTo>
                  <a:pt x="6993953" y="56133"/>
                </a:lnTo>
                <a:lnTo>
                  <a:pt x="6993953" y="56997"/>
                </a:lnTo>
                <a:lnTo>
                  <a:pt x="6998419" y="78884"/>
                </a:lnTo>
                <a:lnTo>
                  <a:pt x="7010577" y="96723"/>
                </a:lnTo>
                <a:lnTo>
                  <a:pt x="7028564" y="108732"/>
                </a:lnTo>
                <a:lnTo>
                  <a:pt x="7050519" y="113131"/>
                </a:lnTo>
                <a:lnTo>
                  <a:pt x="7072473" y="108732"/>
                </a:lnTo>
                <a:lnTo>
                  <a:pt x="7090460" y="96723"/>
                </a:lnTo>
                <a:lnTo>
                  <a:pt x="7102618" y="78884"/>
                </a:lnTo>
                <a:lnTo>
                  <a:pt x="7107085" y="56997"/>
                </a:lnTo>
                <a:lnTo>
                  <a:pt x="7107085" y="56133"/>
                </a:lnTo>
                <a:lnTo>
                  <a:pt x="7102436" y="34247"/>
                </a:lnTo>
                <a:lnTo>
                  <a:pt x="7089975" y="16408"/>
                </a:lnTo>
                <a:lnTo>
                  <a:pt x="7071927" y="4398"/>
                </a:lnTo>
                <a:lnTo>
                  <a:pt x="7050519" y="0"/>
                </a:lnTo>
                <a:close/>
              </a:path>
              <a:path w="8402320" h="113664">
                <a:moveTo>
                  <a:pt x="7309561" y="0"/>
                </a:moveTo>
                <a:lnTo>
                  <a:pt x="7287971" y="4398"/>
                </a:lnTo>
                <a:lnTo>
                  <a:pt x="7269943" y="16408"/>
                </a:lnTo>
                <a:lnTo>
                  <a:pt x="7257583" y="34247"/>
                </a:lnTo>
                <a:lnTo>
                  <a:pt x="7252995" y="56133"/>
                </a:lnTo>
                <a:lnTo>
                  <a:pt x="7252995" y="56997"/>
                </a:lnTo>
                <a:lnTo>
                  <a:pt x="7257461" y="78884"/>
                </a:lnTo>
                <a:lnTo>
                  <a:pt x="7269619" y="96723"/>
                </a:lnTo>
                <a:lnTo>
                  <a:pt x="7287606" y="108732"/>
                </a:lnTo>
                <a:lnTo>
                  <a:pt x="7309561" y="113131"/>
                </a:lnTo>
                <a:lnTo>
                  <a:pt x="7331515" y="108732"/>
                </a:lnTo>
                <a:lnTo>
                  <a:pt x="7349502" y="96723"/>
                </a:lnTo>
                <a:lnTo>
                  <a:pt x="7361660" y="78884"/>
                </a:lnTo>
                <a:lnTo>
                  <a:pt x="7366127" y="56997"/>
                </a:lnTo>
                <a:lnTo>
                  <a:pt x="7366127" y="56133"/>
                </a:lnTo>
                <a:lnTo>
                  <a:pt x="7361478" y="34247"/>
                </a:lnTo>
                <a:lnTo>
                  <a:pt x="7349016" y="16408"/>
                </a:lnTo>
                <a:lnTo>
                  <a:pt x="7330969" y="4398"/>
                </a:lnTo>
                <a:lnTo>
                  <a:pt x="7309561" y="0"/>
                </a:lnTo>
                <a:close/>
              </a:path>
              <a:path w="8402320" h="113664">
                <a:moveTo>
                  <a:pt x="7568590" y="0"/>
                </a:moveTo>
                <a:lnTo>
                  <a:pt x="7547000" y="4398"/>
                </a:lnTo>
                <a:lnTo>
                  <a:pt x="7528972" y="16408"/>
                </a:lnTo>
                <a:lnTo>
                  <a:pt x="7516612" y="34247"/>
                </a:lnTo>
                <a:lnTo>
                  <a:pt x="7512024" y="56133"/>
                </a:lnTo>
                <a:lnTo>
                  <a:pt x="7512024" y="56997"/>
                </a:lnTo>
                <a:lnTo>
                  <a:pt x="7516491" y="78884"/>
                </a:lnTo>
                <a:lnTo>
                  <a:pt x="7528648" y="96723"/>
                </a:lnTo>
                <a:lnTo>
                  <a:pt x="7546636" y="108732"/>
                </a:lnTo>
                <a:lnTo>
                  <a:pt x="7568590" y="113131"/>
                </a:lnTo>
                <a:lnTo>
                  <a:pt x="7590544" y="108732"/>
                </a:lnTo>
                <a:lnTo>
                  <a:pt x="7608531" y="96723"/>
                </a:lnTo>
                <a:lnTo>
                  <a:pt x="7620689" y="78884"/>
                </a:lnTo>
                <a:lnTo>
                  <a:pt x="7625156" y="56997"/>
                </a:lnTo>
                <a:lnTo>
                  <a:pt x="7625156" y="56133"/>
                </a:lnTo>
                <a:lnTo>
                  <a:pt x="7620507" y="34247"/>
                </a:lnTo>
                <a:lnTo>
                  <a:pt x="7608046" y="16408"/>
                </a:lnTo>
                <a:lnTo>
                  <a:pt x="7589998" y="4398"/>
                </a:lnTo>
                <a:lnTo>
                  <a:pt x="7568590" y="0"/>
                </a:lnTo>
                <a:close/>
              </a:path>
              <a:path w="8402320" h="113664">
                <a:moveTo>
                  <a:pt x="7827632" y="0"/>
                </a:moveTo>
                <a:lnTo>
                  <a:pt x="7806042" y="4398"/>
                </a:lnTo>
                <a:lnTo>
                  <a:pt x="7788014" y="16408"/>
                </a:lnTo>
                <a:lnTo>
                  <a:pt x="7775654" y="34247"/>
                </a:lnTo>
                <a:lnTo>
                  <a:pt x="7771066" y="56133"/>
                </a:lnTo>
                <a:lnTo>
                  <a:pt x="7771066" y="56997"/>
                </a:lnTo>
                <a:lnTo>
                  <a:pt x="7775532" y="78884"/>
                </a:lnTo>
                <a:lnTo>
                  <a:pt x="7787690" y="96723"/>
                </a:lnTo>
                <a:lnTo>
                  <a:pt x="7805677" y="108732"/>
                </a:lnTo>
                <a:lnTo>
                  <a:pt x="7827632" y="113131"/>
                </a:lnTo>
                <a:lnTo>
                  <a:pt x="7849586" y="108732"/>
                </a:lnTo>
                <a:lnTo>
                  <a:pt x="7867573" y="96723"/>
                </a:lnTo>
                <a:lnTo>
                  <a:pt x="7879731" y="78884"/>
                </a:lnTo>
                <a:lnTo>
                  <a:pt x="7884198" y="56997"/>
                </a:lnTo>
                <a:lnTo>
                  <a:pt x="7884198" y="56133"/>
                </a:lnTo>
                <a:lnTo>
                  <a:pt x="7879549" y="34247"/>
                </a:lnTo>
                <a:lnTo>
                  <a:pt x="7867088" y="16408"/>
                </a:lnTo>
                <a:lnTo>
                  <a:pt x="7849040" y="4398"/>
                </a:lnTo>
                <a:lnTo>
                  <a:pt x="7827632" y="0"/>
                </a:lnTo>
                <a:close/>
              </a:path>
              <a:path w="8402320" h="113664">
                <a:moveTo>
                  <a:pt x="8086661" y="0"/>
                </a:moveTo>
                <a:lnTo>
                  <a:pt x="8065071" y="4398"/>
                </a:lnTo>
                <a:lnTo>
                  <a:pt x="8047043" y="16408"/>
                </a:lnTo>
                <a:lnTo>
                  <a:pt x="8034683" y="34247"/>
                </a:lnTo>
                <a:lnTo>
                  <a:pt x="8030095" y="56133"/>
                </a:lnTo>
                <a:lnTo>
                  <a:pt x="8030095" y="56997"/>
                </a:lnTo>
                <a:lnTo>
                  <a:pt x="8034562" y="78884"/>
                </a:lnTo>
                <a:lnTo>
                  <a:pt x="8046719" y="96723"/>
                </a:lnTo>
                <a:lnTo>
                  <a:pt x="8064707" y="108732"/>
                </a:lnTo>
                <a:lnTo>
                  <a:pt x="8086661" y="113131"/>
                </a:lnTo>
                <a:lnTo>
                  <a:pt x="8108615" y="108732"/>
                </a:lnTo>
                <a:lnTo>
                  <a:pt x="8126603" y="96723"/>
                </a:lnTo>
                <a:lnTo>
                  <a:pt x="8138760" y="78884"/>
                </a:lnTo>
                <a:lnTo>
                  <a:pt x="8143227" y="56997"/>
                </a:lnTo>
                <a:lnTo>
                  <a:pt x="8143227" y="56133"/>
                </a:lnTo>
                <a:lnTo>
                  <a:pt x="8138578" y="34247"/>
                </a:lnTo>
                <a:lnTo>
                  <a:pt x="8126117" y="16408"/>
                </a:lnTo>
                <a:lnTo>
                  <a:pt x="8108069" y="4398"/>
                </a:lnTo>
                <a:lnTo>
                  <a:pt x="8086661" y="0"/>
                </a:lnTo>
                <a:close/>
              </a:path>
              <a:path w="8402320" h="113664">
                <a:moveTo>
                  <a:pt x="8345703" y="0"/>
                </a:moveTo>
                <a:lnTo>
                  <a:pt x="8324113" y="4398"/>
                </a:lnTo>
                <a:lnTo>
                  <a:pt x="8306085" y="16408"/>
                </a:lnTo>
                <a:lnTo>
                  <a:pt x="8293725" y="34247"/>
                </a:lnTo>
                <a:lnTo>
                  <a:pt x="8289137" y="56133"/>
                </a:lnTo>
                <a:lnTo>
                  <a:pt x="8289137" y="56997"/>
                </a:lnTo>
                <a:lnTo>
                  <a:pt x="8293604" y="78884"/>
                </a:lnTo>
                <a:lnTo>
                  <a:pt x="8305761" y="96723"/>
                </a:lnTo>
                <a:lnTo>
                  <a:pt x="8323749" y="108732"/>
                </a:lnTo>
                <a:lnTo>
                  <a:pt x="8345703" y="113131"/>
                </a:lnTo>
                <a:lnTo>
                  <a:pt x="8367657" y="108732"/>
                </a:lnTo>
                <a:lnTo>
                  <a:pt x="8385644" y="96723"/>
                </a:lnTo>
                <a:lnTo>
                  <a:pt x="8397802" y="78884"/>
                </a:lnTo>
                <a:lnTo>
                  <a:pt x="8402269" y="56997"/>
                </a:lnTo>
                <a:lnTo>
                  <a:pt x="8402269" y="56133"/>
                </a:lnTo>
                <a:lnTo>
                  <a:pt x="8397620" y="34247"/>
                </a:lnTo>
                <a:lnTo>
                  <a:pt x="8385159" y="16408"/>
                </a:lnTo>
                <a:lnTo>
                  <a:pt x="8367111" y="4398"/>
                </a:lnTo>
                <a:lnTo>
                  <a:pt x="8345703" y="0"/>
                </a:lnTo>
                <a:close/>
              </a:path>
            </a:pathLst>
          </a:custGeom>
          <a:solidFill>
            <a:srgbClr val="E2E3E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3"/>
          <p:cNvSpPr/>
          <p:nvPr/>
        </p:nvSpPr>
        <p:spPr>
          <a:xfrm>
            <a:off x="370867" y="6143980"/>
            <a:ext cx="8402320" cy="113664"/>
          </a:xfrm>
          <a:custGeom>
            <a:avLst/>
            <a:gdLst/>
            <a:ahLst/>
            <a:cxnLst/>
            <a:rect l="l" t="t" r="r" b="b"/>
            <a:pathLst>
              <a:path w="8402320" h="113664">
                <a:moveTo>
                  <a:pt x="56565" y="0"/>
                </a:moveTo>
                <a:lnTo>
                  <a:pt x="34975" y="4398"/>
                </a:lnTo>
                <a:lnTo>
                  <a:pt x="16948" y="16408"/>
                </a:lnTo>
                <a:lnTo>
                  <a:pt x="4587" y="34247"/>
                </a:lnTo>
                <a:lnTo>
                  <a:pt x="0" y="56133"/>
                </a:lnTo>
                <a:lnTo>
                  <a:pt x="0" y="56997"/>
                </a:lnTo>
                <a:lnTo>
                  <a:pt x="4466" y="78884"/>
                </a:lnTo>
                <a:lnTo>
                  <a:pt x="16624" y="96723"/>
                </a:lnTo>
                <a:lnTo>
                  <a:pt x="34611" y="108732"/>
                </a:lnTo>
                <a:lnTo>
                  <a:pt x="56565" y="113131"/>
                </a:lnTo>
                <a:lnTo>
                  <a:pt x="78520" y="108732"/>
                </a:lnTo>
                <a:lnTo>
                  <a:pt x="96507" y="96723"/>
                </a:lnTo>
                <a:lnTo>
                  <a:pt x="108665" y="78884"/>
                </a:lnTo>
                <a:lnTo>
                  <a:pt x="113131" y="56997"/>
                </a:lnTo>
                <a:lnTo>
                  <a:pt x="113131" y="56133"/>
                </a:lnTo>
                <a:lnTo>
                  <a:pt x="108483" y="34247"/>
                </a:lnTo>
                <a:lnTo>
                  <a:pt x="96021" y="16408"/>
                </a:lnTo>
                <a:lnTo>
                  <a:pt x="77973" y="4398"/>
                </a:lnTo>
                <a:lnTo>
                  <a:pt x="56565" y="0"/>
                </a:lnTo>
                <a:close/>
              </a:path>
              <a:path w="8402320" h="113664">
                <a:moveTo>
                  <a:pt x="315595" y="0"/>
                </a:moveTo>
                <a:lnTo>
                  <a:pt x="294005" y="4398"/>
                </a:lnTo>
                <a:lnTo>
                  <a:pt x="275977" y="16408"/>
                </a:lnTo>
                <a:lnTo>
                  <a:pt x="263617" y="34247"/>
                </a:lnTo>
                <a:lnTo>
                  <a:pt x="259029" y="56133"/>
                </a:lnTo>
                <a:lnTo>
                  <a:pt x="259029" y="56997"/>
                </a:lnTo>
                <a:lnTo>
                  <a:pt x="263495" y="78884"/>
                </a:lnTo>
                <a:lnTo>
                  <a:pt x="275653" y="96723"/>
                </a:lnTo>
                <a:lnTo>
                  <a:pt x="293640" y="108732"/>
                </a:lnTo>
                <a:lnTo>
                  <a:pt x="315595" y="113131"/>
                </a:lnTo>
                <a:lnTo>
                  <a:pt x="337549" y="108732"/>
                </a:lnTo>
                <a:lnTo>
                  <a:pt x="355536" y="96723"/>
                </a:lnTo>
                <a:lnTo>
                  <a:pt x="367694" y="78884"/>
                </a:lnTo>
                <a:lnTo>
                  <a:pt x="372160" y="56997"/>
                </a:lnTo>
                <a:lnTo>
                  <a:pt x="372160" y="56133"/>
                </a:lnTo>
                <a:lnTo>
                  <a:pt x="367512" y="34247"/>
                </a:lnTo>
                <a:lnTo>
                  <a:pt x="355050" y="16408"/>
                </a:lnTo>
                <a:lnTo>
                  <a:pt x="337002" y="4398"/>
                </a:lnTo>
                <a:lnTo>
                  <a:pt x="315595" y="0"/>
                </a:lnTo>
                <a:close/>
              </a:path>
              <a:path w="8402320" h="113664">
                <a:moveTo>
                  <a:pt x="574636" y="0"/>
                </a:moveTo>
                <a:lnTo>
                  <a:pt x="553046" y="4398"/>
                </a:lnTo>
                <a:lnTo>
                  <a:pt x="535019" y="16408"/>
                </a:lnTo>
                <a:lnTo>
                  <a:pt x="522658" y="34247"/>
                </a:lnTo>
                <a:lnTo>
                  <a:pt x="518071" y="56133"/>
                </a:lnTo>
                <a:lnTo>
                  <a:pt x="518071" y="56997"/>
                </a:lnTo>
                <a:lnTo>
                  <a:pt x="522537" y="78884"/>
                </a:lnTo>
                <a:lnTo>
                  <a:pt x="534695" y="96723"/>
                </a:lnTo>
                <a:lnTo>
                  <a:pt x="552682" y="108732"/>
                </a:lnTo>
                <a:lnTo>
                  <a:pt x="574636" y="113131"/>
                </a:lnTo>
                <a:lnTo>
                  <a:pt x="596591" y="108732"/>
                </a:lnTo>
                <a:lnTo>
                  <a:pt x="614578" y="96723"/>
                </a:lnTo>
                <a:lnTo>
                  <a:pt x="626736" y="78884"/>
                </a:lnTo>
                <a:lnTo>
                  <a:pt x="631202" y="56997"/>
                </a:lnTo>
                <a:lnTo>
                  <a:pt x="631202" y="56133"/>
                </a:lnTo>
                <a:lnTo>
                  <a:pt x="626554" y="34247"/>
                </a:lnTo>
                <a:lnTo>
                  <a:pt x="614092" y="16408"/>
                </a:lnTo>
                <a:lnTo>
                  <a:pt x="596044" y="4398"/>
                </a:lnTo>
                <a:lnTo>
                  <a:pt x="574636" y="0"/>
                </a:lnTo>
                <a:close/>
              </a:path>
              <a:path w="8402320" h="113664">
                <a:moveTo>
                  <a:pt x="833666" y="0"/>
                </a:moveTo>
                <a:lnTo>
                  <a:pt x="812076" y="4398"/>
                </a:lnTo>
                <a:lnTo>
                  <a:pt x="794048" y="16408"/>
                </a:lnTo>
                <a:lnTo>
                  <a:pt x="781688" y="34247"/>
                </a:lnTo>
                <a:lnTo>
                  <a:pt x="777100" y="56133"/>
                </a:lnTo>
                <a:lnTo>
                  <a:pt x="777100" y="56997"/>
                </a:lnTo>
                <a:lnTo>
                  <a:pt x="781566" y="78884"/>
                </a:lnTo>
                <a:lnTo>
                  <a:pt x="793724" y="96723"/>
                </a:lnTo>
                <a:lnTo>
                  <a:pt x="811711" y="108732"/>
                </a:lnTo>
                <a:lnTo>
                  <a:pt x="833666" y="113131"/>
                </a:lnTo>
                <a:lnTo>
                  <a:pt x="855620" y="108732"/>
                </a:lnTo>
                <a:lnTo>
                  <a:pt x="873607" y="96723"/>
                </a:lnTo>
                <a:lnTo>
                  <a:pt x="885765" y="78884"/>
                </a:lnTo>
                <a:lnTo>
                  <a:pt x="890231" y="56997"/>
                </a:lnTo>
                <a:lnTo>
                  <a:pt x="890231" y="56133"/>
                </a:lnTo>
                <a:lnTo>
                  <a:pt x="885583" y="34247"/>
                </a:lnTo>
                <a:lnTo>
                  <a:pt x="873121" y="16408"/>
                </a:lnTo>
                <a:lnTo>
                  <a:pt x="855073" y="4398"/>
                </a:lnTo>
                <a:lnTo>
                  <a:pt x="833666" y="0"/>
                </a:lnTo>
                <a:close/>
              </a:path>
              <a:path w="8402320" h="113664">
                <a:moveTo>
                  <a:pt x="1092708" y="0"/>
                </a:moveTo>
                <a:lnTo>
                  <a:pt x="1071118" y="4398"/>
                </a:lnTo>
                <a:lnTo>
                  <a:pt x="1053090" y="16408"/>
                </a:lnTo>
                <a:lnTo>
                  <a:pt x="1040730" y="34247"/>
                </a:lnTo>
                <a:lnTo>
                  <a:pt x="1036142" y="56133"/>
                </a:lnTo>
                <a:lnTo>
                  <a:pt x="1036142" y="56997"/>
                </a:lnTo>
                <a:lnTo>
                  <a:pt x="1040608" y="78884"/>
                </a:lnTo>
                <a:lnTo>
                  <a:pt x="1052766" y="96723"/>
                </a:lnTo>
                <a:lnTo>
                  <a:pt x="1070753" y="108732"/>
                </a:lnTo>
                <a:lnTo>
                  <a:pt x="1092708" y="113131"/>
                </a:lnTo>
                <a:lnTo>
                  <a:pt x="1114662" y="108732"/>
                </a:lnTo>
                <a:lnTo>
                  <a:pt x="1132649" y="96723"/>
                </a:lnTo>
                <a:lnTo>
                  <a:pt x="1144807" y="78884"/>
                </a:lnTo>
                <a:lnTo>
                  <a:pt x="1149273" y="56997"/>
                </a:lnTo>
                <a:lnTo>
                  <a:pt x="1149273" y="56133"/>
                </a:lnTo>
                <a:lnTo>
                  <a:pt x="1144625" y="34247"/>
                </a:lnTo>
                <a:lnTo>
                  <a:pt x="1132163" y="16408"/>
                </a:lnTo>
                <a:lnTo>
                  <a:pt x="1114115" y="4398"/>
                </a:lnTo>
                <a:lnTo>
                  <a:pt x="1092708" y="0"/>
                </a:lnTo>
                <a:close/>
              </a:path>
              <a:path w="8402320" h="113664">
                <a:moveTo>
                  <a:pt x="1351737" y="0"/>
                </a:moveTo>
                <a:lnTo>
                  <a:pt x="1330147" y="4398"/>
                </a:lnTo>
                <a:lnTo>
                  <a:pt x="1312119" y="16408"/>
                </a:lnTo>
                <a:lnTo>
                  <a:pt x="1299759" y="34247"/>
                </a:lnTo>
                <a:lnTo>
                  <a:pt x="1295171" y="56133"/>
                </a:lnTo>
                <a:lnTo>
                  <a:pt x="1295171" y="56997"/>
                </a:lnTo>
                <a:lnTo>
                  <a:pt x="1299637" y="78884"/>
                </a:lnTo>
                <a:lnTo>
                  <a:pt x="1311795" y="96723"/>
                </a:lnTo>
                <a:lnTo>
                  <a:pt x="1329782" y="108732"/>
                </a:lnTo>
                <a:lnTo>
                  <a:pt x="1351737" y="113131"/>
                </a:lnTo>
                <a:lnTo>
                  <a:pt x="1373691" y="108732"/>
                </a:lnTo>
                <a:lnTo>
                  <a:pt x="1391678" y="96723"/>
                </a:lnTo>
                <a:lnTo>
                  <a:pt x="1403836" y="78884"/>
                </a:lnTo>
                <a:lnTo>
                  <a:pt x="1408303" y="56997"/>
                </a:lnTo>
                <a:lnTo>
                  <a:pt x="1408303" y="56133"/>
                </a:lnTo>
                <a:lnTo>
                  <a:pt x="1403654" y="34247"/>
                </a:lnTo>
                <a:lnTo>
                  <a:pt x="1391192" y="16408"/>
                </a:lnTo>
                <a:lnTo>
                  <a:pt x="1373145" y="4398"/>
                </a:lnTo>
                <a:lnTo>
                  <a:pt x="1351737" y="0"/>
                </a:lnTo>
                <a:close/>
              </a:path>
              <a:path w="8402320" h="113664">
                <a:moveTo>
                  <a:pt x="1610779" y="0"/>
                </a:moveTo>
                <a:lnTo>
                  <a:pt x="1589189" y="4398"/>
                </a:lnTo>
                <a:lnTo>
                  <a:pt x="1571161" y="16408"/>
                </a:lnTo>
                <a:lnTo>
                  <a:pt x="1558801" y="34247"/>
                </a:lnTo>
                <a:lnTo>
                  <a:pt x="1554213" y="56133"/>
                </a:lnTo>
                <a:lnTo>
                  <a:pt x="1554213" y="56997"/>
                </a:lnTo>
                <a:lnTo>
                  <a:pt x="1558679" y="78884"/>
                </a:lnTo>
                <a:lnTo>
                  <a:pt x="1570837" y="96723"/>
                </a:lnTo>
                <a:lnTo>
                  <a:pt x="1588824" y="108732"/>
                </a:lnTo>
                <a:lnTo>
                  <a:pt x="1610779" y="113131"/>
                </a:lnTo>
                <a:lnTo>
                  <a:pt x="1632733" y="108732"/>
                </a:lnTo>
                <a:lnTo>
                  <a:pt x="1650720" y="96723"/>
                </a:lnTo>
                <a:lnTo>
                  <a:pt x="1662878" y="78884"/>
                </a:lnTo>
                <a:lnTo>
                  <a:pt x="1667344" y="56997"/>
                </a:lnTo>
                <a:lnTo>
                  <a:pt x="1667344" y="56133"/>
                </a:lnTo>
                <a:lnTo>
                  <a:pt x="1662696" y="34247"/>
                </a:lnTo>
                <a:lnTo>
                  <a:pt x="1650234" y="16408"/>
                </a:lnTo>
                <a:lnTo>
                  <a:pt x="1632186" y="4398"/>
                </a:lnTo>
                <a:lnTo>
                  <a:pt x="1610779" y="0"/>
                </a:lnTo>
                <a:close/>
              </a:path>
              <a:path w="8402320" h="113664">
                <a:moveTo>
                  <a:pt x="1869808" y="0"/>
                </a:moveTo>
                <a:lnTo>
                  <a:pt x="1848218" y="4398"/>
                </a:lnTo>
                <a:lnTo>
                  <a:pt x="1830190" y="16408"/>
                </a:lnTo>
                <a:lnTo>
                  <a:pt x="1817830" y="34247"/>
                </a:lnTo>
                <a:lnTo>
                  <a:pt x="1813242" y="56133"/>
                </a:lnTo>
                <a:lnTo>
                  <a:pt x="1813242" y="56997"/>
                </a:lnTo>
                <a:lnTo>
                  <a:pt x="1817708" y="78884"/>
                </a:lnTo>
                <a:lnTo>
                  <a:pt x="1829866" y="96723"/>
                </a:lnTo>
                <a:lnTo>
                  <a:pt x="1847853" y="108732"/>
                </a:lnTo>
                <a:lnTo>
                  <a:pt x="1869808" y="113131"/>
                </a:lnTo>
                <a:lnTo>
                  <a:pt x="1891762" y="108732"/>
                </a:lnTo>
                <a:lnTo>
                  <a:pt x="1909749" y="96723"/>
                </a:lnTo>
                <a:lnTo>
                  <a:pt x="1921907" y="78884"/>
                </a:lnTo>
                <a:lnTo>
                  <a:pt x="1926374" y="56997"/>
                </a:lnTo>
                <a:lnTo>
                  <a:pt x="1926374" y="56133"/>
                </a:lnTo>
                <a:lnTo>
                  <a:pt x="1921725" y="34247"/>
                </a:lnTo>
                <a:lnTo>
                  <a:pt x="1909264" y="16408"/>
                </a:lnTo>
                <a:lnTo>
                  <a:pt x="1891216" y="4398"/>
                </a:lnTo>
                <a:lnTo>
                  <a:pt x="1869808" y="0"/>
                </a:lnTo>
                <a:close/>
              </a:path>
              <a:path w="8402320" h="113664">
                <a:moveTo>
                  <a:pt x="2128850" y="0"/>
                </a:moveTo>
                <a:lnTo>
                  <a:pt x="2107260" y="4398"/>
                </a:lnTo>
                <a:lnTo>
                  <a:pt x="2089232" y="16408"/>
                </a:lnTo>
                <a:lnTo>
                  <a:pt x="2076872" y="34247"/>
                </a:lnTo>
                <a:lnTo>
                  <a:pt x="2072284" y="56133"/>
                </a:lnTo>
                <a:lnTo>
                  <a:pt x="2072284" y="56997"/>
                </a:lnTo>
                <a:lnTo>
                  <a:pt x="2076750" y="78884"/>
                </a:lnTo>
                <a:lnTo>
                  <a:pt x="2088908" y="96723"/>
                </a:lnTo>
                <a:lnTo>
                  <a:pt x="2106895" y="108732"/>
                </a:lnTo>
                <a:lnTo>
                  <a:pt x="2128850" y="113131"/>
                </a:lnTo>
                <a:lnTo>
                  <a:pt x="2150804" y="108732"/>
                </a:lnTo>
                <a:lnTo>
                  <a:pt x="2168791" y="96723"/>
                </a:lnTo>
                <a:lnTo>
                  <a:pt x="2180949" y="78884"/>
                </a:lnTo>
                <a:lnTo>
                  <a:pt x="2185416" y="56997"/>
                </a:lnTo>
                <a:lnTo>
                  <a:pt x="2185416" y="56133"/>
                </a:lnTo>
                <a:lnTo>
                  <a:pt x="2180767" y="34247"/>
                </a:lnTo>
                <a:lnTo>
                  <a:pt x="2168305" y="16408"/>
                </a:lnTo>
                <a:lnTo>
                  <a:pt x="2150258" y="4398"/>
                </a:lnTo>
                <a:lnTo>
                  <a:pt x="2128850" y="0"/>
                </a:lnTo>
                <a:close/>
              </a:path>
              <a:path w="8402320" h="113664">
                <a:moveTo>
                  <a:pt x="2387879" y="0"/>
                </a:moveTo>
                <a:lnTo>
                  <a:pt x="2366289" y="4398"/>
                </a:lnTo>
                <a:lnTo>
                  <a:pt x="2348261" y="16408"/>
                </a:lnTo>
                <a:lnTo>
                  <a:pt x="2335901" y="34247"/>
                </a:lnTo>
                <a:lnTo>
                  <a:pt x="2331313" y="56133"/>
                </a:lnTo>
                <a:lnTo>
                  <a:pt x="2331313" y="56997"/>
                </a:lnTo>
                <a:lnTo>
                  <a:pt x="2335780" y="78884"/>
                </a:lnTo>
                <a:lnTo>
                  <a:pt x="2347937" y="96723"/>
                </a:lnTo>
                <a:lnTo>
                  <a:pt x="2365925" y="108732"/>
                </a:lnTo>
                <a:lnTo>
                  <a:pt x="2387879" y="113131"/>
                </a:lnTo>
                <a:lnTo>
                  <a:pt x="2409833" y="108732"/>
                </a:lnTo>
                <a:lnTo>
                  <a:pt x="2427820" y="96723"/>
                </a:lnTo>
                <a:lnTo>
                  <a:pt x="2439978" y="78884"/>
                </a:lnTo>
                <a:lnTo>
                  <a:pt x="2444445" y="56997"/>
                </a:lnTo>
                <a:lnTo>
                  <a:pt x="2444445" y="56133"/>
                </a:lnTo>
                <a:lnTo>
                  <a:pt x="2439796" y="34247"/>
                </a:lnTo>
                <a:lnTo>
                  <a:pt x="2427335" y="16408"/>
                </a:lnTo>
                <a:lnTo>
                  <a:pt x="2409287" y="4398"/>
                </a:lnTo>
                <a:lnTo>
                  <a:pt x="2387879" y="0"/>
                </a:lnTo>
                <a:close/>
              </a:path>
              <a:path w="8402320" h="113664">
                <a:moveTo>
                  <a:pt x="2646921" y="0"/>
                </a:moveTo>
                <a:lnTo>
                  <a:pt x="2625331" y="4398"/>
                </a:lnTo>
                <a:lnTo>
                  <a:pt x="2607303" y="16408"/>
                </a:lnTo>
                <a:lnTo>
                  <a:pt x="2594943" y="34247"/>
                </a:lnTo>
                <a:lnTo>
                  <a:pt x="2590355" y="56133"/>
                </a:lnTo>
                <a:lnTo>
                  <a:pt x="2590355" y="56997"/>
                </a:lnTo>
                <a:lnTo>
                  <a:pt x="2594821" y="78884"/>
                </a:lnTo>
                <a:lnTo>
                  <a:pt x="2606979" y="96723"/>
                </a:lnTo>
                <a:lnTo>
                  <a:pt x="2624966" y="108732"/>
                </a:lnTo>
                <a:lnTo>
                  <a:pt x="2646921" y="113131"/>
                </a:lnTo>
                <a:lnTo>
                  <a:pt x="2668875" y="108732"/>
                </a:lnTo>
                <a:lnTo>
                  <a:pt x="2686862" y="96723"/>
                </a:lnTo>
                <a:lnTo>
                  <a:pt x="2699020" y="78884"/>
                </a:lnTo>
                <a:lnTo>
                  <a:pt x="2703487" y="56997"/>
                </a:lnTo>
                <a:lnTo>
                  <a:pt x="2703487" y="56133"/>
                </a:lnTo>
                <a:lnTo>
                  <a:pt x="2698838" y="34247"/>
                </a:lnTo>
                <a:lnTo>
                  <a:pt x="2686377" y="16408"/>
                </a:lnTo>
                <a:lnTo>
                  <a:pt x="2668329" y="4398"/>
                </a:lnTo>
                <a:lnTo>
                  <a:pt x="2646921" y="0"/>
                </a:lnTo>
                <a:close/>
              </a:path>
              <a:path w="8402320" h="113664">
                <a:moveTo>
                  <a:pt x="2905950" y="0"/>
                </a:moveTo>
                <a:lnTo>
                  <a:pt x="2884360" y="4398"/>
                </a:lnTo>
                <a:lnTo>
                  <a:pt x="2866332" y="16408"/>
                </a:lnTo>
                <a:lnTo>
                  <a:pt x="2853972" y="34247"/>
                </a:lnTo>
                <a:lnTo>
                  <a:pt x="2849384" y="56133"/>
                </a:lnTo>
                <a:lnTo>
                  <a:pt x="2849384" y="56997"/>
                </a:lnTo>
                <a:lnTo>
                  <a:pt x="2853851" y="78884"/>
                </a:lnTo>
                <a:lnTo>
                  <a:pt x="2866009" y="96723"/>
                </a:lnTo>
                <a:lnTo>
                  <a:pt x="2883996" y="108732"/>
                </a:lnTo>
                <a:lnTo>
                  <a:pt x="2905950" y="113131"/>
                </a:lnTo>
                <a:lnTo>
                  <a:pt x="2927904" y="108732"/>
                </a:lnTo>
                <a:lnTo>
                  <a:pt x="2945892" y="96723"/>
                </a:lnTo>
                <a:lnTo>
                  <a:pt x="2958049" y="78884"/>
                </a:lnTo>
                <a:lnTo>
                  <a:pt x="2962516" y="56997"/>
                </a:lnTo>
                <a:lnTo>
                  <a:pt x="2962516" y="56133"/>
                </a:lnTo>
                <a:lnTo>
                  <a:pt x="2957867" y="34247"/>
                </a:lnTo>
                <a:lnTo>
                  <a:pt x="2945406" y="16408"/>
                </a:lnTo>
                <a:lnTo>
                  <a:pt x="2927358" y="4398"/>
                </a:lnTo>
                <a:lnTo>
                  <a:pt x="2905950" y="0"/>
                </a:lnTo>
                <a:close/>
              </a:path>
              <a:path w="8402320" h="113664">
                <a:moveTo>
                  <a:pt x="3164992" y="0"/>
                </a:moveTo>
                <a:lnTo>
                  <a:pt x="3143402" y="4398"/>
                </a:lnTo>
                <a:lnTo>
                  <a:pt x="3125374" y="16408"/>
                </a:lnTo>
                <a:lnTo>
                  <a:pt x="3113014" y="34247"/>
                </a:lnTo>
                <a:lnTo>
                  <a:pt x="3108426" y="56133"/>
                </a:lnTo>
                <a:lnTo>
                  <a:pt x="3108426" y="56997"/>
                </a:lnTo>
                <a:lnTo>
                  <a:pt x="3112893" y="78884"/>
                </a:lnTo>
                <a:lnTo>
                  <a:pt x="3125050" y="96723"/>
                </a:lnTo>
                <a:lnTo>
                  <a:pt x="3143038" y="108732"/>
                </a:lnTo>
                <a:lnTo>
                  <a:pt x="3164992" y="113131"/>
                </a:lnTo>
                <a:lnTo>
                  <a:pt x="3186946" y="108732"/>
                </a:lnTo>
                <a:lnTo>
                  <a:pt x="3204933" y="96723"/>
                </a:lnTo>
                <a:lnTo>
                  <a:pt x="3217091" y="78884"/>
                </a:lnTo>
                <a:lnTo>
                  <a:pt x="3221558" y="56997"/>
                </a:lnTo>
                <a:lnTo>
                  <a:pt x="3221558" y="56133"/>
                </a:lnTo>
                <a:lnTo>
                  <a:pt x="3216909" y="34247"/>
                </a:lnTo>
                <a:lnTo>
                  <a:pt x="3204448" y="16408"/>
                </a:lnTo>
                <a:lnTo>
                  <a:pt x="3186400" y="4398"/>
                </a:lnTo>
                <a:lnTo>
                  <a:pt x="3164992" y="0"/>
                </a:lnTo>
                <a:close/>
              </a:path>
              <a:path w="8402320" h="113664">
                <a:moveTo>
                  <a:pt x="3424021" y="0"/>
                </a:moveTo>
                <a:lnTo>
                  <a:pt x="3402431" y="4398"/>
                </a:lnTo>
                <a:lnTo>
                  <a:pt x="3384403" y="16408"/>
                </a:lnTo>
                <a:lnTo>
                  <a:pt x="3372043" y="34247"/>
                </a:lnTo>
                <a:lnTo>
                  <a:pt x="3367455" y="56133"/>
                </a:lnTo>
                <a:lnTo>
                  <a:pt x="3367455" y="56997"/>
                </a:lnTo>
                <a:lnTo>
                  <a:pt x="3371922" y="78884"/>
                </a:lnTo>
                <a:lnTo>
                  <a:pt x="3384080" y="96723"/>
                </a:lnTo>
                <a:lnTo>
                  <a:pt x="3402067" y="108732"/>
                </a:lnTo>
                <a:lnTo>
                  <a:pt x="3424021" y="113131"/>
                </a:lnTo>
                <a:lnTo>
                  <a:pt x="3445975" y="108732"/>
                </a:lnTo>
                <a:lnTo>
                  <a:pt x="3463963" y="96723"/>
                </a:lnTo>
                <a:lnTo>
                  <a:pt x="3476120" y="78884"/>
                </a:lnTo>
                <a:lnTo>
                  <a:pt x="3480587" y="56997"/>
                </a:lnTo>
                <a:lnTo>
                  <a:pt x="3480587" y="56133"/>
                </a:lnTo>
                <a:lnTo>
                  <a:pt x="3475938" y="34247"/>
                </a:lnTo>
                <a:lnTo>
                  <a:pt x="3463477" y="16408"/>
                </a:lnTo>
                <a:lnTo>
                  <a:pt x="3445429" y="4398"/>
                </a:lnTo>
                <a:lnTo>
                  <a:pt x="3424021" y="0"/>
                </a:lnTo>
                <a:close/>
              </a:path>
              <a:path w="8402320" h="113664">
                <a:moveTo>
                  <a:pt x="3683063" y="0"/>
                </a:moveTo>
                <a:lnTo>
                  <a:pt x="3661473" y="4398"/>
                </a:lnTo>
                <a:lnTo>
                  <a:pt x="3643445" y="16408"/>
                </a:lnTo>
                <a:lnTo>
                  <a:pt x="3631085" y="34247"/>
                </a:lnTo>
                <a:lnTo>
                  <a:pt x="3626497" y="56133"/>
                </a:lnTo>
                <a:lnTo>
                  <a:pt x="3626497" y="56997"/>
                </a:lnTo>
                <a:lnTo>
                  <a:pt x="3630964" y="78884"/>
                </a:lnTo>
                <a:lnTo>
                  <a:pt x="3643122" y="96723"/>
                </a:lnTo>
                <a:lnTo>
                  <a:pt x="3661109" y="108732"/>
                </a:lnTo>
                <a:lnTo>
                  <a:pt x="3683063" y="113131"/>
                </a:lnTo>
                <a:lnTo>
                  <a:pt x="3705017" y="108732"/>
                </a:lnTo>
                <a:lnTo>
                  <a:pt x="3723005" y="96723"/>
                </a:lnTo>
                <a:lnTo>
                  <a:pt x="3735162" y="78884"/>
                </a:lnTo>
                <a:lnTo>
                  <a:pt x="3739629" y="56997"/>
                </a:lnTo>
                <a:lnTo>
                  <a:pt x="3739629" y="56133"/>
                </a:lnTo>
                <a:lnTo>
                  <a:pt x="3734980" y="34247"/>
                </a:lnTo>
                <a:lnTo>
                  <a:pt x="3722519" y="16408"/>
                </a:lnTo>
                <a:lnTo>
                  <a:pt x="3704471" y="4398"/>
                </a:lnTo>
                <a:lnTo>
                  <a:pt x="3683063" y="0"/>
                </a:lnTo>
                <a:close/>
              </a:path>
              <a:path w="8402320" h="113664">
                <a:moveTo>
                  <a:pt x="3942092" y="0"/>
                </a:moveTo>
                <a:lnTo>
                  <a:pt x="3920502" y="4398"/>
                </a:lnTo>
                <a:lnTo>
                  <a:pt x="3902475" y="16408"/>
                </a:lnTo>
                <a:lnTo>
                  <a:pt x="3890114" y="34247"/>
                </a:lnTo>
                <a:lnTo>
                  <a:pt x="3885526" y="56133"/>
                </a:lnTo>
                <a:lnTo>
                  <a:pt x="3885526" y="56997"/>
                </a:lnTo>
                <a:lnTo>
                  <a:pt x="3889993" y="78884"/>
                </a:lnTo>
                <a:lnTo>
                  <a:pt x="3902151" y="96723"/>
                </a:lnTo>
                <a:lnTo>
                  <a:pt x="3920138" y="108732"/>
                </a:lnTo>
                <a:lnTo>
                  <a:pt x="3942092" y="113131"/>
                </a:lnTo>
                <a:lnTo>
                  <a:pt x="3964047" y="108732"/>
                </a:lnTo>
                <a:lnTo>
                  <a:pt x="3982034" y="96723"/>
                </a:lnTo>
                <a:lnTo>
                  <a:pt x="3994192" y="78884"/>
                </a:lnTo>
                <a:lnTo>
                  <a:pt x="3998658" y="56997"/>
                </a:lnTo>
                <a:lnTo>
                  <a:pt x="3998658" y="56133"/>
                </a:lnTo>
                <a:lnTo>
                  <a:pt x="3994009" y="34247"/>
                </a:lnTo>
                <a:lnTo>
                  <a:pt x="3981548" y="16408"/>
                </a:lnTo>
                <a:lnTo>
                  <a:pt x="3963500" y="4398"/>
                </a:lnTo>
                <a:lnTo>
                  <a:pt x="3942092" y="0"/>
                </a:lnTo>
                <a:close/>
              </a:path>
              <a:path w="8402320" h="113664">
                <a:moveTo>
                  <a:pt x="4201134" y="0"/>
                </a:moveTo>
                <a:lnTo>
                  <a:pt x="4179544" y="4398"/>
                </a:lnTo>
                <a:lnTo>
                  <a:pt x="4161516" y="16408"/>
                </a:lnTo>
                <a:lnTo>
                  <a:pt x="4149156" y="34247"/>
                </a:lnTo>
                <a:lnTo>
                  <a:pt x="4144568" y="56133"/>
                </a:lnTo>
                <a:lnTo>
                  <a:pt x="4144568" y="56997"/>
                </a:lnTo>
                <a:lnTo>
                  <a:pt x="4149035" y="78884"/>
                </a:lnTo>
                <a:lnTo>
                  <a:pt x="4161193" y="96723"/>
                </a:lnTo>
                <a:lnTo>
                  <a:pt x="4179180" y="108732"/>
                </a:lnTo>
                <a:lnTo>
                  <a:pt x="4201134" y="113131"/>
                </a:lnTo>
                <a:lnTo>
                  <a:pt x="4223088" y="108732"/>
                </a:lnTo>
                <a:lnTo>
                  <a:pt x="4241076" y="96723"/>
                </a:lnTo>
                <a:lnTo>
                  <a:pt x="4253233" y="78884"/>
                </a:lnTo>
                <a:lnTo>
                  <a:pt x="4257700" y="56997"/>
                </a:lnTo>
                <a:lnTo>
                  <a:pt x="4257700" y="56133"/>
                </a:lnTo>
                <a:lnTo>
                  <a:pt x="4253051" y="34247"/>
                </a:lnTo>
                <a:lnTo>
                  <a:pt x="4240590" y="16408"/>
                </a:lnTo>
                <a:lnTo>
                  <a:pt x="4222542" y="4398"/>
                </a:lnTo>
                <a:lnTo>
                  <a:pt x="4201134" y="0"/>
                </a:lnTo>
                <a:close/>
              </a:path>
              <a:path w="8402320" h="113664">
                <a:moveTo>
                  <a:pt x="4460163" y="0"/>
                </a:moveTo>
                <a:lnTo>
                  <a:pt x="4438573" y="4398"/>
                </a:lnTo>
                <a:lnTo>
                  <a:pt x="4420546" y="16408"/>
                </a:lnTo>
                <a:lnTo>
                  <a:pt x="4408185" y="34247"/>
                </a:lnTo>
                <a:lnTo>
                  <a:pt x="4403598" y="56133"/>
                </a:lnTo>
                <a:lnTo>
                  <a:pt x="4403598" y="56997"/>
                </a:lnTo>
                <a:lnTo>
                  <a:pt x="4408064" y="78884"/>
                </a:lnTo>
                <a:lnTo>
                  <a:pt x="4420222" y="96723"/>
                </a:lnTo>
                <a:lnTo>
                  <a:pt x="4438209" y="108732"/>
                </a:lnTo>
                <a:lnTo>
                  <a:pt x="4460163" y="113131"/>
                </a:lnTo>
                <a:lnTo>
                  <a:pt x="4482118" y="108732"/>
                </a:lnTo>
                <a:lnTo>
                  <a:pt x="4500105" y="96723"/>
                </a:lnTo>
                <a:lnTo>
                  <a:pt x="4512263" y="78884"/>
                </a:lnTo>
                <a:lnTo>
                  <a:pt x="4516729" y="56997"/>
                </a:lnTo>
                <a:lnTo>
                  <a:pt x="4516729" y="56133"/>
                </a:lnTo>
                <a:lnTo>
                  <a:pt x="4512081" y="34247"/>
                </a:lnTo>
                <a:lnTo>
                  <a:pt x="4499619" y="16408"/>
                </a:lnTo>
                <a:lnTo>
                  <a:pt x="4481571" y="4398"/>
                </a:lnTo>
                <a:lnTo>
                  <a:pt x="4460163" y="0"/>
                </a:lnTo>
                <a:close/>
              </a:path>
              <a:path w="8402320" h="113664">
                <a:moveTo>
                  <a:pt x="4719205" y="0"/>
                </a:moveTo>
                <a:lnTo>
                  <a:pt x="4697615" y="4398"/>
                </a:lnTo>
                <a:lnTo>
                  <a:pt x="4679588" y="16408"/>
                </a:lnTo>
                <a:lnTo>
                  <a:pt x="4667227" y="34247"/>
                </a:lnTo>
                <a:lnTo>
                  <a:pt x="4662639" y="56133"/>
                </a:lnTo>
                <a:lnTo>
                  <a:pt x="4662639" y="56997"/>
                </a:lnTo>
                <a:lnTo>
                  <a:pt x="4667106" y="78884"/>
                </a:lnTo>
                <a:lnTo>
                  <a:pt x="4679264" y="96723"/>
                </a:lnTo>
                <a:lnTo>
                  <a:pt x="4697251" y="108732"/>
                </a:lnTo>
                <a:lnTo>
                  <a:pt x="4719205" y="113131"/>
                </a:lnTo>
                <a:lnTo>
                  <a:pt x="4741160" y="108732"/>
                </a:lnTo>
                <a:lnTo>
                  <a:pt x="4759147" y="96723"/>
                </a:lnTo>
                <a:lnTo>
                  <a:pt x="4771305" y="78884"/>
                </a:lnTo>
                <a:lnTo>
                  <a:pt x="4775771" y="56997"/>
                </a:lnTo>
                <a:lnTo>
                  <a:pt x="4775771" y="56133"/>
                </a:lnTo>
                <a:lnTo>
                  <a:pt x="4771122" y="34247"/>
                </a:lnTo>
                <a:lnTo>
                  <a:pt x="4758661" y="16408"/>
                </a:lnTo>
                <a:lnTo>
                  <a:pt x="4740613" y="4398"/>
                </a:lnTo>
                <a:lnTo>
                  <a:pt x="4719205" y="0"/>
                </a:lnTo>
                <a:close/>
              </a:path>
              <a:path w="8402320" h="113664">
                <a:moveTo>
                  <a:pt x="4978234" y="0"/>
                </a:moveTo>
                <a:lnTo>
                  <a:pt x="4956644" y="4398"/>
                </a:lnTo>
                <a:lnTo>
                  <a:pt x="4938617" y="16408"/>
                </a:lnTo>
                <a:lnTo>
                  <a:pt x="4926256" y="34247"/>
                </a:lnTo>
                <a:lnTo>
                  <a:pt x="4921669" y="56133"/>
                </a:lnTo>
                <a:lnTo>
                  <a:pt x="4921669" y="56997"/>
                </a:lnTo>
                <a:lnTo>
                  <a:pt x="4926135" y="78884"/>
                </a:lnTo>
                <a:lnTo>
                  <a:pt x="4938293" y="96723"/>
                </a:lnTo>
                <a:lnTo>
                  <a:pt x="4956280" y="108732"/>
                </a:lnTo>
                <a:lnTo>
                  <a:pt x="4978234" y="113131"/>
                </a:lnTo>
                <a:lnTo>
                  <a:pt x="5000189" y="108732"/>
                </a:lnTo>
                <a:lnTo>
                  <a:pt x="5018176" y="96723"/>
                </a:lnTo>
                <a:lnTo>
                  <a:pt x="5030334" y="78884"/>
                </a:lnTo>
                <a:lnTo>
                  <a:pt x="5034800" y="56997"/>
                </a:lnTo>
                <a:lnTo>
                  <a:pt x="5034800" y="56133"/>
                </a:lnTo>
                <a:lnTo>
                  <a:pt x="5030152" y="34247"/>
                </a:lnTo>
                <a:lnTo>
                  <a:pt x="5017690" y="16408"/>
                </a:lnTo>
                <a:lnTo>
                  <a:pt x="4999642" y="4398"/>
                </a:lnTo>
                <a:lnTo>
                  <a:pt x="4978234" y="0"/>
                </a:lnTo>
                <a:close/>
              </a:path>
              <a:path w="8402320" h="113664">
                <a:moveTo>
                  <a:pt x="5237276" y="0"/>
                </a:moveTo>
                <a:lnTo>
                  <a:pt x="5215686" y="4398"/>
                </a:lnTo>
                <a:lnTo>
                  <a:pt x="5197659" y="16408"/>
                </a:lnTo>
                <a:lnTo>
                  <a:pt x="5185298" y="34247"/>
                </a:lnTo>
                <a:lnTo>
                  <a:pt x="5180711" y="56133"/>
                </a:lnTo>
                <a:lnTo>
                  <a:pt x="5180711" y="56997"/>
                </a:lnTo>
                <a:lnTo>
                  <a:pt x="5185177" y="78884"/>
                </a:lnTo>
                <a:lnTo>
                  <a:pt x="5197335" y="96723"/>
                </a:lnTo>
                <a:lnTo>
                  <a:pt x="5215322" y="108732"/>
                </a:lnTo>
                <a:lnTo>
                  <a:pt x="5237276" y="113131"/>
                </a:lnTo>
                <a:lnTo>
                  <a:pt x="5259231" y="108732"/>
                </a:lnTo>
                <a:lnTo>
                  <a:pt x="5277218" y="96723"/>
                </a:lnTo>
                <a:lnTo>
                  <a:pt x="5289376" y="78884"/>
                </a:lnTo>
                <a:lnTo>
                  <a:pt x="5293842" y="56997"/>
                </a:lnTo>
                <a:lnTo>
                  <a:pt x="5293842" y="56133"/>
                </a:lnTo>
                <a:lnTo>
                  <a:pt x="5289194" y="34247"/>
                </a:lnTo>
                <a:lnTo>
                  <a:pt x="5276732" y="16408"/>
                </a:lnTo>
                <a:lnTo>
                  <a:pt x="5258684" y="4398"/>
                </a:lnTo>
                <a:lnTo>
                  <a:pt x="5237276" y="0"/>
                </a:lnTo>
                <a:close/>
              </a:path>
              <a:path w="8402320" h="113664">
                <a:moveTo>
                  <a:pt x="5496306" y="0"/>
                </a:moveTo>
                <a:lnTo>
                  <a:pt x="5474716" y="4398"/>
                </a:lnTo>
                <a:lnTo>
                  <a:pt x="5456688" y="16408"/>
                </a:lnTo>
                <a:lnTo>
                  <a:pt x="5444328" y="34247"/>
                </a:lnTo>
                <a:lnTo>
                  <a:pt x="5439740" y="56133"/>
                </a:lnTo>
                <a:lnTo>
                  <a:pt x="5439740" y="56997"/>
                </a:lnTo>
                <a:lnTo>
                  <a:pt x="5444206" y="78884"/>
                </a:lnTo>
                <a:lnTo>
                  <a:pt x="5456364" y="96723"/>
                </a:lnTo>
                <a:lnTo>
                  <a:pt x="5474351" y="108732"/>
                </a:lnTo>
                <a:lnTo>
                  <a:pt x="5496306" y="113131"/>
                </a:lnTo>
                <a:lnTo>
                  <a:pt x="5518260" y="108732"/>
                </a:lnTo>
                <a:lnTo>
                  <a:pt x="5536247" y="96723"/>
                </a:lnTo>
                <a:lnTo>
                  <a:pt x="5548405" y="78884"/>
                </a:lnTo>
                <a:lnTo>
                  <a:pt x="5552871" y="56997"/>
                </a:lnTo>
                <a:lnTo>
                  <a:pt x="5552871" y="56133"/>
                </a:lnTo>
                <a:lnTo>
                  <a:pt x="5548223" y="34247"/>
                </a:lnTo>
                <a:lnTo>
                  <a:pt x="5535761" y="16408"/>
                </a:lnTo>
                <a:lnTo>
                  <a:pt x="5517713" y="4398"/>
                </a:lnTo>
                <a:lnTo>
                  <a:pt x="5496306" y="0"/>
                </a:lnTo>
                <a:close/>
              </a:path>
              <a:path w="8402320" h="113664">
                <a:moveTo>
                  <a:pt x="5755347" y="0"/>
                </a:moveTo>
                <a:lnTo>
                  <a:pt x="5733757" y="4398"/>
                </a:lnTo>
                <a:lnTo>
                  <a:pt x="5715730" y="16408"/>
                </a:lnTo>
                <a:lnTo>
                  <a:pt x="5703369" y="34247"/>
                </a:lnTo>
                <a:lnTo>
                  <a:pt x="5698782" y="56133"/>
                </a:lnTo>
                <a:lnTo>
                  <a:pt x="5698782" y="56997"/>
                </a:lnTo>
                <a:lnTo>
                  <a:pt x="5703248" y="78884"/>
                </a:lnTo>
                <a:lnTo>
                  <a:pt x="5715406" y="96723"/>
                </a:lnTo>
                <a:lnTo>
                  <a:pt x="5733393" y="108732"/>
                </a:lnTo>
                <a:lnTo>
                  <a:pt x="5755347" y="113131"/>
                </a:lnTo>
                <a:lnTo>
                  <a:pt x="5777302" y="108732"/>
                </a:lnTo>
                <a:lnTo>
                  <a:pt x="5795289" y="96723"/>
                </a:lnTo>
                <a:lnTo>
                  <a:pt x="5807447" y="78884"/>
                </a:lnTo>
                <a:lnTo>
                  <a:pt x="5811913" y="56997"/>
                </a:lnTo>
                <a:lnTo>
                  <a:pt x="5811913" y="56133"/>
                </a:lnTo>
                <a:lnTo>
                  <a:pt x="5807265" y="34247"/>
                </a:lnTo>
                <a:lnTo>
                  <a:pt x="5794803" y="16408"/>
                </a:lnTo>
                <a:lnTo>
                  <a:pt x="5776755" y="4398"/>
                </a:lnTo>
                <a:lnTo>
                  <a:pt x="5755347" y="0"/>
                </a:lnTo>
                <a:close/>
              </a:path>
              <a:path w="8402320" h="113664">
                <a:moveTo>
                  <a:pt x="6014377" y="0"/>
                </a:moveTo>
                <a:lnTo>
                  <a:pt x="5992787" y="4398"/>
                </a:lnTo>
                <a:lnTo>
                  <a:pt x="5974759" y="16408"/>
                </a:lnTo>
                <a:lnTo>
                  <a:pt x="5962399" y="34247"/>
                </a:lnTo>
                <a:lnTo>
                  <a:pt x="5957811" y="56133"/>
                </a:lnTo>
                <a:lnTo>
                  <a:pt x="5957811" y="56997"/>
                </a:lnTo>
                <a:lnTo>
                  <a:pt x="5962277" y="78884"/>
                </a:lnTo>
                <a:lnTo>
                  <a:pt x="5974435" y="96723"/>
                </a:lnTo>
                <a:lnTo>
                  <a:pt x="5992422" y="108732"/>
                </a:lnTo>
                <a:lnTo>
                  <a:pt x="6014377" y="113131"/>
                </a:lnTo>
                <a:lnTo>
                  <a:pt x="6036331" y="108732"/>
                </a:lnTo>
                <a:lnTo>
                  <a:pt x="6054318" y="96723"/>
                </a:lnTo>
                <a:lnTo>
                  <a:pt x="6066476" y="78884"/>
                </a:lnTo>
                <a:lnTo>
                  <a:pt x="6070942" y="56997"/>
                </a:lnTo>
                <a:lnTo>
                  <a:pt x="6070942" y="56133"/>
                </a:lnTo>
                <a:lnTo>
                  <a:pt x="6066294" y="34247"/>
                </a:lnTo>
                <a:lnTo>
                  <a:pt x="6053832" y="16408"/>
                </a:lnTo>
                <a:lnTo>
                  <a:pt x="6035784" y="4398"/>
                </a:lnTo>
                <a:lnTo>
                  <a:pt x="6014377" y="0"/>
                </a:lnTo>
                <a:close/>
              </a:path>
              <a:path w="8402320" h="113664">
                <a:moveTo>
                  <a:pt x="6273419" y="0"/>
                </a:moveTo>
                <a:lnTo>
                  <a:pt x="6251829" y="4398"/>
                </a:lnTo>
                <a:lnTo>
                  <a:pt x="6233801" y="16408"/>
                </a:lnTo>
                <a:lnTo>
                  <a:pt x="6221441" y="34247"/>
                </a:lnTo>
                <a:lnTo>
                  <a:pt x="6216853" y="56133"/>
                </a:lnTo>
                <a:lnTo>
                  <a:pt x="6216853" y="56997"/>
                </a:lnTo>
                <a:lnTo>
                  <a:pt x="6221319" y="78884"/>
                </a:lnTo>
                <a:lnTo>
                  <a:pt x="6233477" y="96723"/>
                </a:lnTo>
                <a:lnTo>
                  <a:pt x="6251464" y="108732"/>
                </a:lnTo>
                <a:lnTo>
                  <a:pt x="6273419" y="113131"/>
                </a:lnTo>
                <a:lnTo>
                  <a:pt x="6295373" y="108732"/>
                </a:lnTo>
                <a:lnTo>
                  <a:pt x="6313360" y="96723"/>
                </a:lnTo>
                <a:lnTo>
                  <a:pt x="6325518" y="78884"/>
                </a:lnTo>
                <a:lnTo>
                  <a:pt x="6329984" y="56997"/>
                </a:lnTo>
                <a:lnTo>
                  <a:pt x="6329984" y="56133"/>
                </a:lnTo>
                <a:lnTo>
                  <a:pt x="6325336" y="34247"/>
                </a:lnTo>
                <a:lnTo>
                  <a:pt x="6312874" y="16408"/>
                </a:lnTo>
                <a:lnTo>
                  <a:pt x="6294826" y="4398"/>
                </a:lnTo>
                <a:lnTo>
                  <a:pt x="6273419" y="0"/>
                </a:lnTo>
                <a:close/>
              </a:path>
              <a:path w="8402320" h="113664">
                <a:moveTo>
                  <a:pt x="6532448" y="0"/>
                </a:moveTo>
                <a:lnTo>
                  <a:pt x="6510858" y="4398"/>
                </a:lnTo>
                <a:lnTo>
                  <a:pt x="6492830" y="16408"/>
                </a:lnTo>
                <a:lnTo>
                  <a:pt x="6480470" y="34247"/>
                </a:lnTo>
                <a:lnTo>
                  <a:pt x="6475882" y="56133"/>
                </a:lnTo>
                <a:lnTo>
                  <a:pt x="6475882" y="56997"/>
                </a:lnTo>
                <a:lnTo>
                  <a:pt x="6480348" y="78884"/>
                </a:lnTo>
                <a:lnTo>
                  <a:pt x="6492506" y="96723"/>
                </a:lnTo>
                <a:lnTo>
                  <a:pt x="6510493" y="108732"/>
                </a:lnTo>
                <a:lnTo>
                  <a:pt x="6532448" y="113131"/>
                </a:lnTo>
                <a:lnTo>
                  <a:pt x="6554402" y="108732"/>
                </a:lnTo>
                <a:lnTo>
                  <a:pt x="6572389" y="96723"/>
                </a:lnTo>
                <a:lnTo>
                  <a:pt x="6584547" y="78884"/>
                </a:lnTo>
                <a:lnTo>
                  <a:pt x="6589013" y="56997"/>
                </a:lnTo>
                <a:lnTo>
                  <a:pt x="6589013" y="56133"/>
                </a:lnTo>
                <a:lnTo>
                  <a:pt x="6584365" y="34247"/>
                </a:lnTo>
                <a:lnTo>
                  <a:pt x="6571903" y="16408"/>
                </a:lnTo>
                <a:lnTo>
                  <a:pt x="6553856" y="4398"/>
                </a:lnTo>
                <a:lnTo>
                  <a:pt x="6532448" y="0"/>
                </a:lnTo>
                <a:close/>
              </a:path>
              <a:path w="8402320" h="113664">
                <a:moveTo>
                  <a:pt x="6791490" y="0"/>
                </a:moveTo>
                <a:lnTo>
                  <a:pt x="6769900" y="4398"/>
                </a:lnTo>
                <a:lnTo>
                  <a:pt x="6751872" y="16408"/>
                </a:lnTo>
                <a:lnTo>
                  <a:pt x="6739512" y="34247"/>
                </a:lnTo>
                <a:lnTo>
                  <a:pt x="6734924" y="56133"/>
                </a:lnTo>
                <a:lnTo>
                  <a:pt x="6734924" y="56997"/>
                </a:lnTo>
                <a:lnTo>
                  <a:pt x="6739390" y="78884"/>
                </a:lnTo>
                <a:lnTo>
                  <a:pt x="6751548" y="96723"/>
                </a:lnTo>
                <a:lnTo>
                  <a:pt x="6769535" y="108732"/>
                </a:lnTo>
                <a:lnTo>
                  <a:pt x="6791490" y="113131"/>
                </a:lnTo>
                <a:lnTo>
                  <a:pt x="6813444" y="108732"/>
                </a:lnTo>
                <a:lnTo>
                  <a:pt x="6831431" y="96723"/>
                </a:lnTo>
                <a:lnTo>
                  <a:pt x="6843589" y="78884"/>
                </a:lnTo>
                <a:lnTo>
                  <a:pt x="6848055" y="56997"/>
                </a:lnTo>
                <a:lnTo>
                  <a:pt x="6848055" y="56133"/>
                </a:lnTo>
                <a:lnTo>
                  <a:pt x="6843407" y="34247"/>
                </a:lnTo>
                <a:lnTo>
                  <a:pt x="6830945" y="16408"/>
                </a:lnTo>
                <a:lnTo>
                  <a:pt x="6812897" y="4398"/>
                </a:lnTo>
                <a:lnTo>
                  <a:pt x="6791490" y="0"/>
                </a:lnTo>
                <a:close/>
              </a:path>
              <a:path w="8402320" h="113664">
                <a:moveTo>
                  <a:pt x="7050519" y="0"/>
                </a:moveTo>
                <a:lnTo>
                  <a:pt x="7028929" y="4398"/>
                </a:lnTo>
                <a:lnTo>
                  <a:pt x="7010901" y="16408"/>
                </a:lnTo>
                <a:lnTo>
                  <a:pt x="6998541" y="34247"/>
                </a:lnTo>
                <a:lnTo>
                  <a:pt x="6993953" y="56133"/>
                </a:lnTo>
                <a:lnTo>
                  <a:pt x="6993953" y="56997"/>
                </a:lnTo>
                <a:lnTo>
                  <a:pt x="6998419" y="78884"/>
                </a:lnTo>
                <a:lnTo>
                  <a:pt x="7010577" y="96723"/>
                </a:lnTo>
                <a:lnTo>
                  <a:pt x="7028564" y="108732"/>
                </a:lnTo>
                <a:lnTo>
                  <a:pt x="7050519" y="113131"/>
                </a:lnTo>
                <a:lnTo>
                  <a:pt x="7072473" y="108732"/>
                </a:lnTo>
                <a:lnTo>
                  <a:pt x="7090460" y="96723"/>
                </a:lnTo>
                <a:lnTo>
                  <a:pt x="7102618" y="78884"/>
                </a:lnTo>
                <a:lnTo>
                  <a:pt x="7107085" y="56997"/>
                </a:lnTo>
                <a:lnTo>
                  <a:pt x="7107085" y="56133"/>
                </a:lnTo>
                <a:lnTo>
                  <a:pt x="7102436" y="34247"/>
                </a:lnTo>
                <a:lnTo>
                  <a:pt x="7089975" y="16408"/>
                </a:lnTo>
                <a:lnTo>
                  <a:pt x="7071927" y="4398"/>
                </a:lnTo>
                <a:lnTo>
                  <a:pt x="7050519" y="0"/>
                </a:lnTo>
                <a:close/>
              </a:path>
              <a:path w="8402320" h="113664">
                <a:moveTo>
                  <a:pt x="7309561" y="0"/>
                </a:moveTo>
                <a:lnTo>
                  <a:pt x="7287971" y="4398"/>
                </a:lnTo>
                <a:lnTo>
                  <a:pt x="7269943" y="16408"/>
                </a:lnTo>
                <a:lnTo>
                  <a:pt x="7257583" y="34247"/>
                </a:lnTo>
                <a:lnTo>
                  <a:pt x="7252995" y="56133"/>
                </a:lnTo>
                <a:lnTo>
                  <a:pt x="7252995" y="56997"/>
                </a:lnTo>
                <a:lnTo>
                  <a:pt x="7257461" y="78884"/>
                </a:lnTo>
                <a:lnTo>
                  <a:pt x="7269619" y="96723"/>
                </a:lnTo>
                <a:lnTo>
                  <a:pt x="7287606" y="108732"/>
                </a:lnTo>
                <a:lnTo>
                  <a:pt x="7309561" y="113131"/>
                </a:lnTo>
                <a:lnTo>
                  <a:pt x="7331515" y="108732"/>
                </a:lnTo>
                <a:lnTo>
                  <a:pt x="7349502" y="96723"/>
                </a:lnTo>
                <a:lnTo>
                  <a:pt x="7361660" y="78884"/>
                </a:lnTo>
                <a:lnTo>
                  <a:pt x="7366127" y="56997"/>
                </a:lnTo>
                <a:lnTo>
                  <a:pt x="7366127" y="56133"/>
                </a:lnTo>
                <a:lnTo>
                  <a:pt x="7361478" y="34247"/>
                </a:lnTo>
                <a:lnTo>
                  <a:pt x="7349016" y="16408"/>
                </a:lnTo>
                <a:lnTo>
                  <a:pt x="7330969" y="4398"/>
                </a:lnTo>
                <a:lnTo>
                  <a:pt x="7309561" y="0"/>
                </a:lnTo>
                <a:close/>
              </a:path>
              <a:path w="8402320" h="113664">
                <a:moveTo>
                  <a:pt x="7568590" y="0"/>
                </a:moveTo>
                <a:lnTo>
                  <a:pt x="7547000" y="4398"/>
                </a:lnTo>
                <a:lnTo>
                  <a:pt x="7528972" y="16408"/>
                </a:lnTo>
                <a:lnTo>
                  <a:pt x="7516612" y="34247"/>
                </a:lnTo>
                <a:lnTo>
                  <a:pt x="7512024" y="56133"/>
                </a:lnTo>
                <a:lnTo>
                  <a:pt x="7512024" y="56997"/>
                </a:lnTo>
                <a:lnTo>
                  <a:pt x="7516491" y="78884"/>
                </a:lnTo>
                <a:lnTo>
                  <a:pt x="7528648" y="96723"/>
                </a:lnTo>
                <a:lnTo>
                  <a:pt x="7546636" y="108732"/>
                </a:lnTo>
                <a:lnTo>
                  <a:pt x="7568590" y="113131"/>
                </a:lnTo>
                <a:lnTo>
                  <a:pt x="7590544" y="108732"/>
                </a:lnTo>
                <a:lnTo>
                  <a:pt x="7608531" y="96723"/>
                </a:lnTo>
                <a:lnTo>
                  <a:pt x="7620689" y="78884"/>
                </a:lnTo>
                <a:lnTo>
                  <a:pt x="7625156" y="56997"/>
                </a:lnTo>
                <a:lnTo>
                  <a:pt x="7625156" y="56133"/>
                </a:lnTo>
                <a:lnTo>
                  <a:pt x="7620507" y="34247"/>
                </a:lnTo>
                <a:lnTo>
                  <a:pt x="7608046" y="16408"/>
                </a:lnTo>
                <a:lnTo>
                  <a:pt x="7589998" y="4398"/>
                </a:lnTo>
                <a:lnTo>
                  <a:pt x="7568590" y="0"/>
                </a:lnTo>
                <a:close/>
              </a:path>
              <a:path w="8402320" h="113664">
                <a:moveTo>
                  <a:pt x="7827632" y="0"/>
                </a:moveTo>
                <a:lnTo>
                  <a:pt x="7806042" y="4398"/>
                </a:lnTo>
                <a:lnTo>
                  <a:pt x="7788014" y="16408"/>
                </a:lnTo>
                <a:lnTo>
                  <a:pt x="7775654" y="34247"/>
                </a:lnTo>
                <a:lnTo>
                  <a:pt x="7771066" y="56133"/>
                </a:lnTo>
                <a:lnTo>
                  <a:pt x="7771066" y="56997"/>
                </a:lnTo>
                <a:lnTo>
                  <a:pt x="7775532" y="78884"/>
                </a:lnTo>
                <a:lnTo>
                  <a:pt x="7787690" y="96723"/>
                </a:lnTo>
                <a:lnTo>
                  <a:pt x="7805677" y="108732"/>
                </a:lnTo>
                <a:lnTo>
                  <a:pt x="7827632" y="113131"/>
                </a:lnTo>
                <a:lnTo>
                  <a:pt x="7849586" y="108732"/>
                </a:lnTo>
                <a:lnTo>
                  <a:pt x="7867573" y="96723"/>
                </a:lnTo>
                <a:lnTo>
                  <a:pt x="7879731" y="78884"/>
                </a:lnTo>
                <a:lnTo>
                  <a:pt x="7884198" y="56997"/>
                </a:lnTo>
                <a:lnTo>
                  <a:pt x="7884198" y="56133"/>
                </a:lnTo>
                <a:lnTo>
                  <a:pt x="7879549" y="34247"/>
                </a:lnTo>
                <a:lnTo>
                  <a:pt x="7867088" y="16408"/>
                </a:lnTo>
                <a:lnTo>
                  <a:pt x="7849040" y="4398"/>
                </a:lnTo>
                <a:lnTo>
                  <a:pt x="7827632" y="0"/>
                </a:lnTo>
                <a:close/>
              </a:path>
              <a:path w="8402320" h="113664">
                <a:moveTo>
                  <a:pt x="8086661" y="0"/>
                </a:moveTo>
                <a:lnTo>
                  <a:pt x="8065071" y="4398"/>
                </a:lnTo>
                <a:lnTo>
                  <a:pt x="8047043" y="16408"/>
                </a:lnTo>
                <a:lnTo>
                  <a:pt x="8034683" y="34247"/>
                </a:lnTo>
                <a:lnTo>
                  <a:pt x="8030095" y="56133"/>
                </a:lnTo>
                <a:lnTo>
                  <a:pt x="8030095" y="56997"/>
                </a:lnTo>
                <a:lnTo>
                  <a:pt x="8034562" y="78884"/>
                </a:lnTo>
                <a:lnTo>
                  <a:pt x="8046719" y="96723"/>
                </a:lnTo>
                <a:lnTo>
                  <a:pt x="8064707" y="108732"/>
                </a:lnTo>
                <a:lnTo>
                  <a:pt x="8086661" y="113131"/>
                </a:lnTo>
                <a:lnTo>
                  <a:pt x="8108615" y="108732"/>
                </a:lnTo>
                <a:lnTo>
                  <a:pt x="8126603" y="96723"/>
                </a:lnTo>
                <a:lnTo>
                  <a:pt x="8138760" y="78884"/>
                </a:lnTo>
                <a:lnTo>
                  <a:pt x="8143227" y="56997"/>
                </a:lnTo>
                <a:lnTo>
                  <a:pt x="8143227" y="56133"/>
                </a:lnTo>
                <a:lnTo>
                  <a:pt x="8138578" y="34247"/>
                </a:lnTo>
                <a:lnTo>
                  <a:pt x="8126117" y="16408"/>
                </a:lnTo>
                <a:lnTo>
                  <a:pt x="8108069" y="4398"/>
                </a:lnTo>
                <a:lnTo>
                  <a:pt x="8086661" y="0"/>
                </a:lnTo>
                <a:close/>
              </a:path>
              <a:path w="8402320" h="113664">
                <a:moveTo>
                  <a:pt x="8345703" y="0"/>
                </a:moveTo>
                <a:lnTo>
                  <a:pt x="8324113" y="4398"/>
                </a:lnTo>
                <a:lnTo>
                  <a:pt x="8306085" y="16408"/>
                </a:lnTo>
                <a:lnTo>
                  <a:pt x="8293725" y="34247"/>
                </a:lnTo>
                <a:lnTo>
                  <a:pt x="8289137" y="56133"/>
                </a:lnTo>
                <a:lnTo>
                  <a:pt x="8289137" y="56997"/>
                </a:lnTo>
                <a:lnTo>
                  <a:pt x="8293604" y="78884"/>
                </a:lnTo>
                <a:lnTo>
                  <a:pt x="8305761" y="96723"/>
                </a:lnTo>
                <a:lnTo>
                  <a:pt x="8323749" y="108732"/>
                </a:lnTo>
                <a:lnTo>
                  <a:pt x="8345703" y="113131"/>
                </a:lnTo>
                <a:lnTo>
                  <a:pt x="8367657" y="108732"/>
                </a:lnTo>
                <a:lnTo>
                  <a:pt x="8385644" y="96723"/>
                </a:lnTo>
                <a:lnTo>
                  <a:pt x="8397802" y="78884"/>
                </a:lnTo>
                <a:lnTo>
                  <a:pt x="8402269" y="56997"/>
                </a:lnTo>
                <a:lnTo>
                  <a:pt x="8402269" y="56133"/>
                </a:lnTo>
                <a:lnTo>
                  <a:pt x="8397620" y="34247"/>
                </a:lnTo>
                <a:lnTo>
                  <a:pt x="8385159" y="16408"/>
                </a:lnTo>
                <a:lnTo>
                  <a:pt x="8367111" y="4398"/>
                </a:lnTo>
                <a:lnTo>
                  <a:pt x="8345703" y="0"/>
                </a:lnTo>
                <a:close/>
              </a:path>
            </a:pathLst>
          </a:custGeom>
          <a:solidFill>
            <a:srgbClr val="E2E3E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663" y="381000"/>
            <a:ext cx="707137" cy="707137"/>
          </a:xfrm>
          <a:prstGeom prst="rect">
            <a:avLst/>
          </a:prstGeom>
        </p:spPr>
      </p:pic>
      <p:sp>
        <p:nvSpPr>
          <p:cNvPr id="15" name="object 2"/>
          <p:cNvSpPr/>
          <p:nvPr userDrawn="1"/>
        </p:nvSpPr>
        <p:spPr>
          <a:xfrm>
            <a:off x="370867" y="6385280"/>
            <a:ext cx="8402320" cy="113664"/>
          </a:xfrm>
          <a:custGeom>
            <a:avLst/>
            <a:gdLst/>
            <a:ahLst/>
            <a:cxnLst/>
            <a:rect l="l" t="t" r="r" b="b"/>
            <a:pathLst>
              <a:path w="8402320" h="113664">
                <a:moveTo>
                  <a:pt x="56565" y="0"/>
                </a:moveTo>
                <a:lnTo>
                  <a:pt x="34975" y="4398"/>
                </a:lnTo>
                <a:lnTo>
                  <a:pt x="16948" y="16408"/>
                </a:lnTo>
                <a:lnTo>
                  <a:pt x="4587" y="34247"/>
                </a:lnTo>
                <a:lnTo>
                  <a:pt x="0" y="56133"/>
                </a:lnTo>
                <a:lnTo>
                  <a:pt x="0" y="56997"/>
                </a:lnTo>
                <a:lnTo>
                  <a:pt x="4466" y="78884"/>
                </a:lnTo>
                <a:lnTo>
                  <a:pt x="16624" y="96723"/>
                </a:lnTo>
                <a:lnTo>
                  <a:pt x="34611" y="108732"/>
                </a:lnTo>
                <a:lnTo>
                  <a:pt x="56565" y="113131"/>
                </a:lnTo>
                <a:lnTo>
                  <a:pt x="78520" y="108732"/>
                </a:lnTo>
                <a:lnTo>
                  <a:pt x="96507" y="96723"/>
                </a:lnTo>
                <a:lnTo>
                  <a:pt x="108665" y="78884"/>
                </a:lnTo>
                <a:lnTo>
                  <a:pt x="113131" y="56997"/>
                </a:lnTo>
                <a:lnTo>
                  <a:pt x="113131" y="56133"/>
                </a:lnTo>
                <a:lnTo>
                  <a:pt x="108483" y="34247"/>
                </a:lnTo>
                <a:lnTo>
                  <a:pt x="96021" y="16408"/>
                </a:lnTo>
                <a:lnTo>
                  <a:pt x="77973" y="4398"/>
                </a:lnTo>
                <a:lnTo>
                  <a:pt x="56565" y="0"/>
                </a:lnTo>
                <a:close/>
              </a:path>
              <a:path w="8402320" h="113664">
                <a:moveTo>
                  <a:pt x="315595" y="0"/>
                </a:moveTo>
                <a:lnTo>
                  <a:pt x="294005" y="4398"/>
                </a:lnTo>
                <a:lnTo>
                  <a:pt x="275977" y="16408"/>
                </a:lnTo>
                <a:lnTo>
                  <a:pt x="263617" y="34247"/>
                </a:lnTo>
                <a:lnTo>
                  <a:pt x="259029" y="56133"/>
                </a:lnTo>
                <a:lnTo>
                  <a:pt x="259029" y="56997"/>
                </a:lnTo>
                <a:lnTo>
                  <a:pt x="263495" y="78884"/>
                </a:lnTo>
                <a:lnTo>
                  <a:pt x="275653" y="96723"/>
                </a:lnTo>
                <a:lnTo>
                  <a:pt x="293640" y="108732"/>
                </a:lnTo>
                <a:lnTo>
                  <a:pt x="315595" y="113131"/>
                </a:lnTo>
                <a:lnTo>
                  <a:pt x="337549" y="108732"/>
                </a:lnTo>
                <a:lnTo>
                  <a:pt x="355536" y="96723"/>
                </a:lnTo>
                <a:lnTo>
                  <a:pt x="367694" y="78884"/>
                </a:lnTo>
                <a:lnTo>
                  <a:pt x="372160" y="56997"/>
                </a:lnTo>
                <a:lnTo>
                  <a:pt x="372160" y="56133"/>
                </a:lnTo>
                <a:lnTo>
                  <a:pt x="367512" y="34247"/>
                </a:lnTo>
                <a:lnTo>
                  <a:pt x="355050" y="16408"/>
                </a:lnTo>
                <a:lnTo>
                  <a:pt x="337002" y="4398"/>
                </a:lnTo>
                <a:lnTo>
                  <a:pt x="315595" y="0"/>
                </a:lnTo>
                <a:close/>
              </a:path>
              <a:path w="8402320" h="113664">
                <a:moveTo>
                  <a:pt x="574636" y="0"/>
                </a:moveTo>
                <a:lnTo>
                  <a:pt x="553046" y="4398"/>
                </a:lnTo>
                <a:lnTo>
                  <a:pt x="535019" y="16408"/>
                </a:lnTo>
                <a:lnTo>
                  <a:pt x="522658" y="34247"/>
                </a:lnTo>
                <a:lnTo>
                  <a:pt x="518071" y="56133"/>
                </a:lnTo>
                <a:lnTo>
                  <a:pt x="518071" y="56997"/>
                </a:lnTo>
                <a:lnTo>
                  <a:pt x="522537" y="78884"/>
                </a:lnTo>
                <a:lnTo>
                  <a:pt x="534695" y="96723"/>
                </a:lnTo>
                <a:lnTo>
                  <a:pt x="552682" y="108732"/>
                </a:lnTo>
                <a:lnTo>
                  <a:pt x="574636" y="113131"/>
                </a:lnTo>
                <a:lnTo>
                  <a:pt x="596591" y="108732"/>
                </a:lnTo>
                <a:lnTo>
                  <a:pt x="614578" y="96723"/>
                </a:lnTo>
                <a:lnTo>
                  <a:pt x="626736" y="78884"/>
                </a:lnTo>
                <a:lnTo>
                  <a:pt x="631202" y="56997"/>
                </a:lnTo>
                <a:lnTo>
                  <a:pt x="631202" y="56133"/>
                </a:lnTo>
                <a:lnTo>
                  <a:pt x="626554" y="34247"/>
                </a:lnTo>
                <a:lnTo>
                  <a:pt x="614092" y="16408"/>
                </a:lnTo>
                <a:lnTo>
                  <a:pt x="596044" y="4398"/>
                </a:lnTo>
                <a:lnTo>
                  <a:pt x="574636" y="0"/>
                </a:lnTo>
                <a:close/>
              </a:path>
              <a:path w="8402320" h="113664">
                <a:moveTo>
                  <a:pt x="833666" y="0"/>
                </a:moveTo>
                <a:lnTo>
                  <a:pt x="812076" y="4398"/>
                </a:lnTo>
                <a:lnTo>
                  <a:pt x="794048" y="16408"/>
                </a:lnTo>
                <a:lnTo>
                  <a:pt x="781688" y="34247"/>
                </a:lnTo>
                <a:lnTo>
                  <a:pt x="777100" y="56133"/>
                </a:lnTo>
                <a:lnTo>
                  <a:pt x="777100" y="56997"/>
                </a:lnTo>
                <a:lnTo>
                  <a:pt x="781566" y="78884"/>
                </a:lnTo>
                <a:lnTo>
                  <a:pt x="793724" y="96723"/>
                </a:lnTo>
                <a:lnTo>
                  <a:pt x="811711" y="108732"/>
                </a:lnTo>
                <a:lnTo>
                  <a:pt x="833666" y="113131"/>
                </a:lnTo>
                <a:lnTo>
                  <a:pt x="855620" y="108732"/>
                </a:lnTo>
                <a:lnTo>
                  <a:pt x="873607" y="96723"/>
                </a:lnTo>
                <a:lnTo>
                  <a:pt x="885765" y="78884"/>
                </a:lnTo>
                <a:lnTo>
                  <a:pt x="890231" y="56997"/>
                </a:lnTo>
                <a:lnTo>
                  <a:pt x="890231" y="56133"/>
                </a:lnTo>
                <a:lnTo>
                  <a:pt x="885583" y="34247"/>
                </a:lnTo>
                <a:lnTo>
                  <a:pt x="873121" y="16408"/>
                </a:lnTo>
                <a:lnTo>
                  <a:pt x="855073" y="4398"/>
                </a:lnTo>
                <a:lnTo>
                  <a:pt x="833666" y="0"/>
                </a:lnTo>
                <a:close/>
              </a:path>
              <a:path w="8402320" h="113664">
                <a:moveTo>
                  <a:pt x="1092708" y="0"/>
                </a:moveTo>
                <a:lnTo>
                  <a:pt x="1071118" y="4398"/>
                </a:lnTo>
                <a:lnTo>
                  <a:pt x="1053090" y="16408"/>
                </a:lnTo>
                <a:lnTo>
                  <a:pt x="1040730" y="34247"/>
                </a:lnTo>
                <a:lnTo>
                  <a:pt x="1036142" y="56133"/>
                </a:lnTo>
                <a:lnTo>
                  <a:pt x="1036142" y="56997"/>
                </a:lnTo>
                <a:lnTo>
                  <a:pt x="1040608" y="78884"/>
                </a:lnTo>
                <a:lnTo>
                  <a:pt x="1052766" y="96723"/>
                </a:lnTo>
                <a:lnTo>
                  <a:pt x="1070753" y="108732"/>
                </a:lnTo>
                <a:lnTo>
                  <a:pt x="1092708" y="113131"/>
                </a:lnTo>
                <a:lnTo>
                  <a:pt x="1114662" y="108732"/>
                </a:lnTo>
                <a:lnTo>
                  <a:pt x="1132649" y="96723"/>
                </a:lnTo>
                <a:lnTo>
                  <a:pt x="1144807" y="78884"/>
                </a:lnTo>
                <a:lnTo>
                  <a:pt x="1149273" y="56997"/>
                </a:lnTo>
                <a:lnTo>
                  <a:pt x="1149273" y="56133"/>
                </a:lnTo>
                <a:lnTo>
                  <a:pt x="1144625" y="34247"/>
                </a:lnTo>
                <a:lnTo>
                  <a:pt x="1132163" y="16408"/>
                </a:lnTo>
                <a:lnTo>
                  <a:pt x="1114115" y="4398"/>
                </a:lnTo>
                <a:lnTo>
                  <a:pt x="1092708" y="0"/>
                </a:lnTo>
                <a:close/>
              </a:path>
              <a:path w="8402320" h="113664">
                <a:moveTo>
                  <a:pt x="1351737" y="0"/>
                </a:moveTo>
                <a:lnTo>
                  <a:pt x="1330147" y="4398"/>
                </a:lnTo>
                <a:lnTo>
                  <a:pt x="1312119" y="16408"/>
                </a:lnTo>
                <a:lnTo>
                  <a:pt x="1299759" y="34247"/>
                </a:lnTo>
                <a:lnTo>
                  <a:pt x="1295171" y="56133"/>
                </a:lnTo>
                <a:lnTo>
                  <a:pt x="1295171" y="56997"/>
                </a:lnTo>
                <a:lnTo>
                  <a:pt x="1299637" y="78884"/>
                </a:lnTo>
                <a:lnTo>
                  <a:pt x="1311795" y="96723"/>
                </a:lnTo>
                <a:lnTo>
                  <a:pt x="1329782" y="108732"/>
                </a:lnTo>
                <a:lnTo>
                  <a:pt x="1351737" y="113131"/>
                </a:lnTo>
                <a:lnTo>
                  <a:pt x="1373691" y="108732"/>
                </a:lnTo>
                <a:lnTo>
                  <a:pt x="1391678" y="96723"/>
                </a:lnTo>
                <a:lnTo>
                  <a:pt x="1403836" y="78884"/>
                </a:lnTo>
                <a:lnTo>
                  <a:pt x="1408303" y="56997"/>
                </a:lnTo>
                <a:lnTo>
                  <a:pt x="1408303" y="56133"/>
                </a:lnTo>
                <a:lnTo>
                  <a:pt x="1403654" y="34247"/>
                </a:lnTo>
                <a:lnTo>
                  <a:pt x="1391192" y="16408"/>
                </a:lnTo>
                <a:lnTo>
                  <a:pt x="1373145" y="4398"/>
                </a:lnTo>
                <a:lnTo>
                  <a:pt x="1351737" y="0"/>
                </a:lnTo>
                <a:close/>
              </a:path>
              <a:path w="8402320" h="113664">
                <a:moveTo>
                  <a:pt x="1610779" y="0"/>
                </a:moveTo>
                <a:lnTo>
                  <a:pt x="1589189" y="4398"/>
                </a:lnTo>
                <a:lnTo>
                  <a:pt x="1571161" y="16408"/>
                </a:lnTo>
                <a:lnTo>
                  <a:pt x="1558801" y="34247"/>
                </a:lnTo>
                <a:lnTo>
                  <a:pt x="1554213" y="56133"/>
                </a:lnTo>
                <a:lnTo>
                  <a:pt x="1554213" y="56997"/>
                </a:lnTo>
                <a:lnTo>
                  <a:pt x="1558679" y="78884"/>
                </a:lnTo>
                <a:lnTo>
                  <a:pt x="1570837" y="96723"/>
                </a:lnTo>
                <a:lnTo>
                  <a:pt x="1588824" y="108732"/>
                </a:lnTo>
                <a:lnTo>
                  <a:pt x="1610779" y="113131"/>
                </a:lnTo>
                <a:lnTo>
                  <a:pt x="1632733" y="108732"/>
                </a:lnTo>
                <a:lnTo>
                  <a:pt x="1650720" y="96723"/>
                </a:lnTo>
                <a:lnTo>
                  <a:pt x="1662878" y="78884"/>
                </a:lnTo>
                <a:lnTo>
                  <a:pt x="1667344" y="56997"/>
                </a:lnTo>
                <a:lnTo>
                  <a:pt x="1667344" y="56133"/>
                </a:lnTo>
                <a:lnTo>
                  <a:pt x="1662696" y="34247"/>
                </a:lnTo>
                <a:lnTo>
                  <a:pt x="1650234" y="16408"/>
                </a:lnTo>
                <a:lnTo>
                  <a:pt x="1632186" y="4398"/>
                </a:lnTo>
                <a:lnTo>
                  <a:pt x="1610779" y="0"/>
                </a:lnTo>
                <a:close/>
              </a:path>
              <a:path w="8402320" h="113664">
                <a:moveTo>
                  <a:pt x="1869808" y="0"/>
                </a:moveTo>
                <a:lnTo>
                  <a:pt x="1848218" y="4398"/>
                </a:lnTo>
                <a:lnTo>
                  <a:pt x="1830190" y="16408"/>
                </a:lnTo>
                <a:lnTo>
                  <a:pt x="1817830" y="34247"/>
                </a:lnTo>
                <a:lnTo>
                  <a:pt x="1813242" y="56133"/>
                </a:lnTo>
                <a:lnTo>
                  <a:pt x="1813242" y="56997"/>
                </a:lnTo>
                <a:lnTo>
                  <a:pt x="1817708" y="78884"/>
                </a:lnTo>
                <a:lnTo>
                  <a:pt x="1829866" y="96723"/>
                </a:lnTo>
                <a:lnTo>
                  <a:pt x="1847853" y="108732"/>
                </a:lnTo>
                <a:lnTo>
                  <a:pt x="1869808" y="113131"/>
                </a:lnTo>
                <a:lnTo>
                  <a:pt x="1891762" y="108732"/>
                </a:lnTo>
                <a:lnTo>
                  <a:pt x="1909749" y="96723"/>
                </a:lnTo>
                <a:lnTo>
                  <a:pt x="1921907" y="78884"/>
                </a:lnTo>
                <a:lnTo>
                  <a:pt x="1926374" y="56997"/>
                </a:lnTo>
                <a:lnTo>
                  <a:pt x="1926374" y="56133"/>
                </a:lnTo>
                <a:lnTo>
                  <a:pt x="1921725" y="34247"/>
                </a:lnTo>
                <a:lnTo>
                  <a:pt x="1909264" y="16408"/>
                </a:lnTo>
                <a:lnTo>
                  <a:pt x="1891216" y="4398"/>
                </a:lnTo>
                <a:lnTo>
                  <a:pt x="1869808" y="0"/>
                </a:lnTo>
                <a:close/>
              </a:path>
              <a:path w="8402320" h="113664">
                <a:moveTo>
                  <a:pt x="2128850" y="0"/>
                </a:moveTo>
                <a:lnTo>
                  <a:pt x="2107260" y="4398"/>
                </a:lnTo>
                <a:lnTo>
                  <a:pt x="2089232" y="16408"/>
                </a:lnTo>
                <a:lnTo>
                  <a:pt x="2076872" y="34247"/>
                </a:lnTo>
                <a:lnTo>
                  <a:pt x="2072284" y="56133"/>
                </a:lnTo>
                <a:lnTo>
                  <a:pt x="2072284" y="56997"/>
                </a:lnTo>
                <a:lnTo>
                  <a:pt x="2076750" y="78884"/>
                </a:lnTo>
                <a:lnTo>
                  <a:pt x="2088908" y="96723"/>
                </a:lnTo>
                <a:lnTo>
                  <a:pt x="2106895" y="108732"/>
                </a:lnTo>
                <a:lnTo>
                  <a:pt x="2128850" y="113131"/>
                </a:lnTo>
                <a:lnTo>
                  <a:pt x="2150804" y="108732"/>
                </a:lnTo>
                <a:lnTo>
                  <a:pt x="2168791" y="96723"/>
                </a:lnTo>
                <a:lnTo>
                  <a:pt x="2180949" y="78884"/>
                </a:lnTo>
                <a:lnTo>
                  <a:pt x="2185416" y="56997"/>
                </a:lnTo>
                <a:lnTo>
                  <a:pt x="2185416" y="56133"/>
                </a:lnTo>
                <a:lnTo>
                  <a:pt x="2180767" y="34247"/>
                </a:lnTo>
                <a:lnTo>
                  <a:pt x="2168305" y="16408"/>
                </a:lnTo>
                <a:lnTo>
                  <a:pt x="2150258" y="4398"/>
                </a:lnTo>
                <a:lnTo>
                  <a:pt x="2128850" y="0"/>
                </a:lnTo>
                <a:close/>
              </a:path>
              <a:path w="8402320" h="113664">
                <a:moveTo>
                  <a:pt x="2387879" y="0"/>
                </a:moveTo>
                <a:lnTo>
                  <a:pt x="2366289" y="4398"/>
                </a:lnTo>
                <a:lnTo>
                  <a:pt x="2348261" y="16408"/>
                </a:lnTo>
                <a:lnTo>
                  <a:pt x="2335901" y="34247"/>
                </a:lnTo>
                <a:lnTo>
                  <a:pt x="2331313" y="56133"/>
                </a:lnTo>
                <a:lnTo>
                  <a:pt x="2331313" y="56997"/>
                </a:lnTo>
                <a:lnTo>
                  <a:pt x="2335780" y="78884"/>
                </a:lnTo>
                <a:lnTo>
                  <a:pt x="2347937" y="96723"/>
                </a:lnTo>
                <a:lnTo>
                  <a:pt x="2365925" y="108732"/>
                </a:lnTo>
                <a:lnTo>
                  <a:pt x="2387879" y="113131"/>
                </a:lnTo>
                <a:lnTo>
                  <a:pt x="2409833" y="108732"/>
                </a:lnTo>
                <a:lnTo>
                  <a:pt x="2427820" y="96723"/>
                </a:lnTo>
                <a:lnTo>
                  <a:pt x="2439978" y="78884"/>
                </a:lnTo>
                <a:lnTo>
                  <a:pt x="2444445" y="56997"/>
                </a:lnTo>
                <a:lnTo>
                  <a:pt x="2444445" y="56133"/>
                </a:lnTo>
                <a:lnTo>
                  <a:pt x="2439796" y="34247"/>
                </a:lnTo>
                <a:lnTo>
                  <a:pt x="2427335" y="16408"/>
                </a:lnTo>
                <a:lnTo>
                  <a:pt x="2409287" y="4398"/>
                </a:lnTo>
                <a:lnTo>
                  <a:pt x="2387879" y="0"/>
                </a:lnTo>
                <a:close/>
              </a:path>
              <a:path w="8402320" h="113664">
                <a:moveTo>
                  <a:pt x="2646921" y="0"/>
                </a:moveTo>
                <a:lnTo>
                  <a:pt x="2625331" y="4398"/>
                </a:lnTo>
                <a:lnTo>
                  <a:pt x="2607303" y="16408"/>
                </a:lnTo>
                <a:lnTo>
                  <a:pt x="2594943" y="34247"/>
                </a:lnTo>
                <a:lnTo>
                  <a:pt x="2590355" y="56133"/>
                </a:lnTo>
                <a:lnTo>
                  <a:pt x="2590355" y="56997"/>
                </a:lnTo>
                <a:lnTo>
                  <a:pt x="2594821" y="78884"/>
                </a:lnTo>
                <a:lnTo>
                  <a:pt x="2606979" y="96723"/>
                </a:lnTo>
                <a:lnTo>
                  <a:pt x="2624966" y="108732"/>
                </a:lnTo>
                <a:lnTo>
                  <a:pt x="2646921" y="113131"/>
                </a:lnTo>
                <a:lnTo>
                  <a:pt x="2668875" y="108732"/>
                </a:lnTo>
                <a:lnTo>
                  <a:pt x="2686862" y="96723"/>
                </a:lnTo>
                <a:lnTo>
                  <a:pt x="2699020" y="78884"/>
                </a:lnTo>
                <a:lnTo>
                  <a:pt x="2703487" y="56997"/>
                </a:lnTo>
                <a:lnTo>
                  <a:pt x="2703487" y="56133"/>
                </a:lnTo>
                <a:lnTo>
                  <a:pt x="2698838" y="34247"/>
                </a:lnTo>
                <a:lnTo>
                  <a:pt x="2686377" y="16408"/>
                </a:lnTo>
                <a:lnTo>
                  <a:pt x="2668329" y="4398"/>
                </a:lnTo>
                <a:lnTo>
                  <a:pt x="2646921" y="0"/>
                </a:lnTo>
                <a:close/>
              </a:path>
              <a:path w="8402320" h="113664">
                <a:moveTo>
                  <a:pt x="2905950" y="0"/>
                </a:moveTo>
                <a:lnTo>
                  <a:pt x="2884360" y="4398"/>
                </a:lnTo>
                <a:lnTo>
                  <a:pt x="2866332" y="16408"/>
                </a:lnTo>
                <a:lnTo>
                  <a:pt x="2853972" y="34247"/>
                </a:lnTo>
                <a:lnTo>
                  <a:pt x="2849384" y="56133"/>
                </a:lnTo>
                <a:lnTo>
                  <a:pt x="2849384" y="56997"/>
                </a:lnTo>
                <a:lnTo>
                  <a:pt x="2853851" y="78884"/>
                </a:lnTo>
                <a:lnTo>
                  <a:pt x="2866009" y="96723"/>
                </a:lnTo>
                <a:lnTo>
                  <a:pt x="2883996" y="108732"/>
                </a:lnTo>
                <a:lnTo>
                  <a:pt x="2905950" y="113131"/>
                </a:lnTo>
                <a:lnTo>
                  <a:pt x="2927904" y="108732"/>
                </a:lnTo>
                <a:lnTo>
                  <a:pt x="2945892" y="96723"/>
                </a:lnTo>
                <a:lnTo>
                  <a:pt x="2958049" y="78884"/>
                </a:lnTo>
                <a:lnTo>
                  <a:pt x="2962516" y="56997"/>
                </a:lnTo>
                <a:lnTo>
                  <a:pt x="2962516" y="56133"/>
                </a:lnTo>
                <a:lnTo>
                  <a:pt x="2957867" y="34247"/>
                </a:lnTo>
                <a:lnTo>
                  <a:pt x="2945406" y="16408"/>
                </a:lnTo>
                <a:lnTo>
                  <a:pt x="2927358" y="4398"/>
                </a:lnTo>
                <a:lnTo>
                  <a:pt x="2905950" y="0"/>
                </a:lnTo>
                <a:close/>
              </a:path>
              <a:path w="8402320" h="113664">
                <a:moveTo>
                  <a:pt x="3164992" y="0"/>
                </a:moveTo>
                <a:lnTo>
                  <a:pt x="3143402" y="4398"/>
                </a:lnTo>
                <a:lnTo>
                  <a:pt x="3125374" y="16408"/>
                </a:lnTo>
                <a:lnTo>
                  <a:pt x="3113014" y="34247"/>
                </a:lnTo>
                <a:lnTo>
                  <a:pt x="3108426" y="56133"/>
                </a:lnTo>
                <a:lnTo>
                  <a:pt x="3108426" y="56997"/>
                </a:lnTo>
                <a:lnTo>
                  <a:pt x="3112893" y="78884"/>
                </a:lnTo>
                <a:lnTo>
                  <a:pt x="3125050" y="96723"/>
                </a:lnTo>
                <a:lnTo>
                  <a:pt x="3143038" y="108732"/>
                </a:lnTo>
                <a:lnTo>
                  <a:pt x="3164992" y="113131"/>
                </a:lnTo>
                <a:lnTo>
                  <a:pt x="3186946" y="108732"/>
                </a:lnTo>
                <a:lnTo>
                  <a:pt x="3204933" y="96723"/>
                </a:lnTo>
                <a:lnTo>
                  <a:pt x="3217091" y="78884"/>
                </a:lnTo>
                <a:lnTo>
                  <a:pt x="3221558" y="56997"/>
                </a:lnTo>
                <a:lnTo>
                  <a:pt x="3221558" y="56133"/>
                </a:lnTo>
                <a:lnTo>
                  <a:pt x="3216909" y="34247"/>
                </a:lnTo>
                <a:lnTo>
                  <a:pt x="3204448" y="16408"/>
                </a:lnTo>
                <a:lnTo>
                  <a:pt x="3186400" y="4398"/>
                </a:lnTo>
                <a:lnTo>
                  <a:pt x="3164992" y="0"/>
                </a:lnTo>
                <a:close/>
              </a:path>
              <a:path w="8402320" h="113664">
                <a:moveTo>
                  <a:pt x="3424021" y="0"/>
                </a:moveTo>
                <a:lnTo>
                  <a:pt x="3402431" y="4398"/>
                </a:lnTo>
                <a:lnTo>
                  <a:pt x="3384403" y="16408"/>
                </a:lnTo>
                <a:lnTo>
                  <a:pt x="3372043" y="34247"/>
                </a:lnTo>
                <a:lnTo>
                  <a:pt x="3367455" y="56133"/>
                </a:lnTo>
                <a:lnTo>
                  <a:pt x="3367455" y="56997"/>
                </a:lnTo>
                <a:lnTo>
                  <a:pt x="3371922" y="78884"/>
                </a:lnTo>
                <a:lnTo>
                  <a:pt x="3384080" y="96723"/>
                </a:lnTo>
                <a:lnTo>
                  <a:pt x="3402067" y="108732"/>
                </a:lnTo>
                <a:lnTo>
                  <a:pt x="3424021" y="113131"/>
                </a:lnTo>
                <a:lnTo>
                  <a:pt x="3445975" y="108732"/>
                </a:lnTo>
                <a:lnTo>
                  <a:pt x="3463963" y="96723"/>
                </a:lnTo>
                <a:lnTo>
                  <a:pt x="3476120" y="78884"/>
                </a:lnTo>
                <a:lnTo>
                  <a:pt x="3480587" y="56997"/>
                </a:lnTo>
                <a:lnTo>
                  <a:pt x="3480587" y="56133"/>
                </a:lnTo>
                <a:lnTo>
                  <a:pt x="3475938" y="34247"/>
                </a:lnTo>
                <a:lnTo>
                  <a:pt x="3463477" y="16408"/>
                </a:lnTo>
                <a:lnTo>
                  <a:pt x="3445429" y="4398"/>
                </a:lnTo>
                <a:lnTo>
                  <a:pt x="3424021" y="0"/>
                </a:lnTo>
                <a:close/>
              </a:path>
              <a:path w="8402320" h="113664">
                <a:moveTo>
                  <a:pt x="3683063" y="0"/>
                </a:moveTo>
                <a:lnTo>
                  <a:pt x="3661473" y="4398"/>
                </a:lnTo>
                <a:lnTo>
                  <a:pt x="3643445" y="16408"/>
                </a:lnTo>
                <a:lnTo>
                  <a:pt x="3631085" y="34247"/>
                </a:lnTo>
                <a:lnTo>
                  <a:pt x="3626497" y="56133"/>
                </a:lnTo>
                <a:lnTo>
                  <a:pt x="3626497" y="56997"/>
                </a:lnTo>
                <a:lnTo>
                  <a:pt x="3630964" y="78884"/>
                </a:lnTo>
                <a:lnTo>
                  <a:pt x="3643122" y="96723"/>
                </a:lnTo>
                <a:lnTo>
                  <a:pt x="3661109" y="108732"/>
                </a:lnTo>
                <a:lnTo>
                  <a:pt x="3683063" y="113131"/>
                </a:lnTo>
                <a:lnTo>
                  <a:pt x="3705017" y="108732"/>
                </a:lnTo>
                <a:lnTo>
                  <a:pt x="3723005" y="96723"/>
                </a:lnTo>
                <a:lnTo>
                  <a:pt x="3735162" y="78884"/>
                </a:lnTo>
                <a:lnTo>
                  <a:pt x="3739629" y="56997"/>
                </a:lnTo>
                <a:lnTo>
                  <a:pt x="3739629" y="56133"/>
                </a:lnTo>
                <a:lnTo>
                  <a:pt x="3734980" y="34247"/>
                </a:lnTo>
                <a:lnTo>
                  <a:pt x="3722519" y="16408"/>
                </a:lnTo>
                <a:lnTo>
                  <a:pt x="3704471" y="4398"/>
                </a:lnTo>
                <a:lnTo>
                  <a:pt x="3683063" y="0"/>
                </a:lnTo>
                <a:close/>
              </a:path>
              <a:path w="8402320" h="113664">
                <a:moveTo>
                  <a:pt x="3942092" y="0"/>
                </a:moveTo>
                <a:lnTo>
                  <a:pt x="3920502" y="4398"/>
                </a:lnTo>
                <a:lnTo>
                  <a:pt x="3902475" y="16408"/>
                </a:lnTo>
                <a:lnTo>
                  <a:pt x="3890114" y="34247"/>
                </a:lnTo>
                <a:lnTo>
                  <a:pt x="3885526" y="56133"/>
                </a:lnTo>
                <a:lnTo>
                  <a:pt x="3885526" y="56997"/>
                </a:lnTo>
                <a:lnTo>
                  <a:pt x="3889993" y="78884"/>
                </a:lnTo>
                <a:lnTo>
                  <a:pt x="3902151" y="96723"/>
                </a:lnTo>
                <a:lnTo>
                  <a:pt x="3920138" y="108732"/>
                </a:lnTo>
                <a:lnTo>
                  <a:pt x="3942092" y="113131"/>
                </a:lnTo>
                <a:lnTo>
                  <a:pt x="3964047" y="108732"/>
                </a:lnTo>
                <a:lnTo>
                  <a:pt x="3982034" y="96723"/>
                </a:lnTo>
                <a:lnTo>
                  <a:pt x="3994192" y="78884"/>
                </a:lnTo>
                <a:lnTo>
                  <a:pt x="3998658" y="56997"/>
                </a:lnTo>
                <a:lnTo>
                  <a:pt x="3998658" y="56133"/>
                </a:lnTo>
                <a:lnTo>
                  <a:pt x="3994009" y="34247"/>
                </a:lnTo>
                <a:lnTo>
                  <a:pt x="3981548" y="16408"/>
                </a:lnTo>
                <a:lnTo>
                  <a:pt x="3963500" y="4398"/>
                </a:lnTo>
                <a:lnTo>
                  <a:pt x="3942092" y="0"/>
                </a:lnTo>
                <a:close/>
              </a:path>
              <a:path w="8402320" h="113664">
                <a:moveTo>
                  <a:pt x="4201134" y="0"/>
                </a:moveTo>
                <a:lnTo>
                  <a:pt x="4179544" y="4398"/>
                </a:lnTo>
                <a:lnTo>
                  <a:pt x="4161516" y="16408"/>
                </a:lnTo>
                <a:lnTo>
                  <a:pt x="4149156" y="34247"/>
                </a:lnTo>
                <a:lnTo>
                  <a:pt x="4144568" y="56133"/>
                </a:lnTo>
                <a:lnTo>
                  <a:pt x="4144568" y="56997"/>
                </a:lnTo>
                <a:lnTo>
                  <a:pt x="4149035" y="78884"/>
                </a:lnTo>
                <a:lnTo>
                  <a:pt x="4161193" y="96723"/>
                </a:lnTo>
                <a:lnTo>
                  <a:pt x="4179180" y="108732"/>
                </a:lnTo>
                <a:lnTo>
                  <a:pt x="4201134" y="113131"/>
                </a:lnTo>
                <a:lnTo>
                  <a:pt x="4223088" y="108732"/>
                </a:lnTo>
                <a:lnTo>
                  <a:pt x="4241076" y="96723"/>
                </a:lnTo>
                <a:lnTo>
                  <a:pt x="4253233" y="78884"/>
                </a:lnTo>
                <a:lnTo>
                  <a:pt x="4257700" y="56997"/>
                </a:lnTo>
                <a:lnTo>
                  <a:pt x="4257700" y="56133"/>
                </a:lnTo>
                <a:lnTo>
                  <a:pt x="4253051" y="34247"/>
                </a:lnTo>
                <a:lnTo>
                  <a:pt x="4240590" y="16408"/>
                </a:lnTo>
                <a:lnTo>
                  <a:pt x="4222542" y="4398"/>
                </a:lnTo>
                <a:lnTo>
                  <a:pt x="4201134" y="0"/>
                </a:lnTo>
                <a:close/>
              </a:path>
              <a:path w="8402320" h="113664">
                <a:moveTo>
                  <a:pt x="4460163" y="0"/>
                </a:moveTo>
                <a:lnTo>
                  <a:pt x="4438573" y="4398"/>
                </a:lnTo>
                <a:lnTo>
                  <a:pt x="4420546" y="16408"/>
                </a:lnTo>
                <a:lnTo>
                  <a:pt x="4408185" y="34247"/>
                </a:lnTo>
                <a:lnTo>
                  <a:pt x="4403598" y="56133"/>
                </a:lnTo>
                <a:lnTo>
                  <a:pt x="4403598" y="56997"/>
                </a:lnTo>
                <a:lnTo>
                  <a:pt x="4408064" y="78884"/>
                </a:lnTo>
                <a:lnTo>
                  <a:pt x="4420222" y="96723"/>
                </a:lnTo>
                <a:lnTo>
                  <a:pt x="4438209" y="108732"/>
                </a:lnTo>
                <a:lnTo>
                  <a:pt x="4460163" y="113131"/>
                </a:lnTo>
                <a:lnTo>
                  <a:pt x="4482118" y="108732"/>
                </a:lnTo>
                <a:lnTo>
                  <a:pt x="4500105" y="96723"/>
                </a:lnTo>
                <a:lnTo>
                  <a:pt x="4512263" y="78884"/>
                </a:lnTo>
                <a:lnTo>
                  <a:pt x="4516729" y="56997"/>
                </a:lnTo>
                <a:lnTo>
                  <a:pt x="4516729" y="56133"/>
                </a:lnTo>
                <a:lnTo>
                  <a:pt x="4512081" y="34247"/>
                </a:lnTo>
                <a:lnTo>
                  <a:pt x="4499619" y="16408"/>
                </a:lnTo>
                <a:lnTo>
                  <a:pt x="4481571" y="4398"/>
                </a:lnTo>
                <a:lnTo>
                  <a:pt x="4460163" y="0"/>
                </a:lnTo>
                <a:close/>
              </a:path>
              <a:path w="8402320" h="113664">
                <a:moveTo>
                  <a:pt x="4719205" y="0"/>
                </a:moveTo>
                <a:lnTo>
                  <a:pt x="4697615" y="4398"/>
                </a:lnTo>
                <a:lnTo>
                  <a:pt x="4679588" y="16408"/>
                </a:lnTo>
                <a:lnTo>
                  <a:pt x="4667227" y="34247"/>
                </a:lnTo>
                <a:lnTo>
                  <a:pt x="4662639" y="56133"/>
                </a:lnTo>
                <a:lnTo>
                  <a:pt x="4662639" y="56997"/>
                </a:lnTo>
                <a:lnTo>
                  <a:pt x="4667106" y="78884"/>
                </a:lnTo>
                <a:lnTo>
                  <a:pt x="4679264" y="96723"/>
                </a:lnTo>
                <a:lnTo>
                  <a:pt x="4697251" y="108732"/>
                </a:lnTo>
                <a:lnTo>
                  <a:pt x="4719205" y="113131"/>
                </a:lnTo>
                <a:lnTo>
                  <a:pt x="4741160" y="108732"/>
                </a:lnTo>
                <a:lnTo>
                  <a:pt x="4759147" y="96723"/>
                </a:lnTo>
                <a:lnTo>
                  <a:pt x="4771305" y="78884"/>
                </a:lnTo>
                <a:lnTo>
                  <a:pt x="4775771" y="56997"/>
                </a:lnTo>
                <a:lnTo>
                  <a:pt x="4775771" y="56133"/>
                </a:lnTo>
                <a:lnTo>
                  <a:pt x="4771122" y="34247"/>
                </a:lnTo>
                <a:lnTo>
                  <a:pt x="4758661" y="16408"/>
                </a:lnTo>
                <a:lnTo>
                  <a:pt x="4740613" y="4398"/>
                </a:lnTo>
                <a:lnTo>
                  <a:pt x="4719205" y="0"/>
                </a:lnTo>
                <a:close/>
              </a:path>
              <a:path w="8402320" h="113664">
                <a:moveTo>
                  <a:pt x="4978234" y="0"/>
                </a:moveTo>
                <a:lnTo>
                  <a:pt x="4956644" y="4398"/>
                </a:lnTo>
                <a:lnTo>
                  <a:pt x="4938617" y="16408"/>
                </a:lnTo>
                <a:lnTo>
                  <a:pt x="4926256" y="34247"/>
                </a:lnTo>
                <a:lnTo>
                  <a:pt x="4921669" y="56133"/>
                </a:lnTo>
                <a:lnTo>
                  <a:pt x="4921669" y="56997"/>
                </a:lnTo>
                <a:lnTo>
                  <a:pt x="4926135" y="78884"/>
                </a:lnTo>
                <a:lnTo>
                  <a:pt x="4938293" y="96723"/>
                </a:lnTo>
                <a:lnTo>
                  <a:pt x="4956280" y="108732"/>
                </a:lnTo>
                <a:lnTo>
                  <a:pt x="4978234" y="113131"/>
                </a:lnTo>
                <a:lnTo>
                  <a:pt x="5000189" y="108732"/>
                </a:lnTo>
                <a:lnTo>
                  <a:pt x="5018176" y="96723"/>
                </a:lnTo>
                <a:lnTo>
                  <a:pt x="5030334" y="78884"/>
                </a:lnTo>
                <a:lnTo>
                  <a:pt x="5034800" y="56997"/>
                </a:lnTo>
                <a:lnTo>
                  <a:pt x="5034800" y="56133"/>
                </a:lnTo>
                <a:lnTo>
                  <a:pt x="5030152" y="34247"/>
                </a:lnTo>
                <a:lnTo>
                  <a:pt x="5017690" y="16408"/>
                </a:lnTo>
                <a:lnTo>
                  <a:pt x="4999642" y="4398"/>
                </a:lnTo>
                <a:lnTo>
                  <a:pt x="4978234" y="0"/>
                </a:lnTo>
                <a:close/>
              </a:path>
              <a:path w="8402320" h="113664">
                <a:moveTo>
                  <a:pt x="5237276" y="0"/>
                </a:moveTo>
                <a:lnTo>
                  <a:pt x="5215686" y="4398"/>
                </a:lnTo>
                <a:lnTo>
                  <a:pt x="5197659" y="16408"/>
                </a:lnTo>
                <a:lnTo>
                  <a:pt x="5185298" y="34247"/>
                </a:lnTo>
                <a:lnTo>
                  <a:pt x="5180711" y="56133"/>
                </a:lnTo>
                <a:lnTo>
                  <a:pt x="5180711" y="56997"/>
                </a:lnTo>
                <a:lnTo>
                  <a:pt x="5185177" y="78884"/>
                </a:lnTo>
                <a:lnTo>
                  <a:pt x="5197335" y="96723"/>
                </a:lnTo>
                <a:lnTo>
                  <a:pt x="5215322" y="108732"/>
                </a:lnTo>
                <a:lnTo>
                  <a:pt x="5237276" y="113131"/>
                </a:lnTo>
                <a:lnTo>
                  <a:pt x="5259231" y="108732"/>
                </a:lnTo>
                <a:lnTo>
                  <a:pt x="5277218" y="96723"/>
                </a:lnTo>
                <a:lnTo>
                  <a:pt x="5289376" y="78884"/>
                </a:lnTo>
                <a:lnTo>
                  <a:pt x="5293842" y="56997"/>
                </a:lnTo>
                <a:lnTo>
                  <a:pt x="5293842" y="56133"/>
                </a:lnTo>
                <a:lnTo>
                  <a:pt x="5289194" y="34247"/>
                </a:lnTo>
                <a:lnTo>
                  <a:pt x="5276732" y="16408"/>
                </a:lnTo>
                <a:lnTo>
                  <a:pt x="5258684" y="4398"/>
                </a:lnTo>
                <a:lnTo>
                  <a:pt x="5237276" y="0"/>
                </a:lnTo>
                <a:close/>
              </a:path>
              <a:path w="8402320" h="113664">
                <a:moveTo>
                  <a:pt x="5496306" y="0"/>
                </a:moveTo>
                <a:lnTo>
                  <a:pt x="5474716" y="4398"/>
                </a:lnTo>
                <a:lnTo>
                  <a:pt x="5456688" y="16408"/>
                </a:lnTo>
                <a:lnTo>
                  <a:pt x="5444328" y="34247"/>
                </a:lnTo>
                <a:lnTo>
                  <a:pt x="5439740" y="56133"/>
                </a:lnTo>
                <a:lnTo>
                  <a:pt x="5439740" y="56997"/>
                </a:lnTo>
                <a:lnTo>
                  <a:pt x="5444206" y="78884"/>
                </a:lnTo>
                <a:lnTo>
                  <a:pt x="5456364" y="96723"/>
                </a:lnTo>
                <a:lnTo>
                  <a:pt x="5474351" y="108732"/>
                </a:lnTo>
                <a:lnTo>
                  <a:pt x="5496306" y="113131"/>
                </a:lnTo>
                <a:lnTo>
                  <a:pt x="5518260" y="108732"/>
                </a:lnTo>
                <a:lnTo>
                  <a:pt x="5536247" y="96723"/>
                </a:lnTo>
                <a:lnTo>
                  <a:pt x="5548405" y="78884"/>
                </a:lnTo>
                <a:lnTo>
                  <a:pt x="5552871" y="56997"/>
                </a:lnTo>
                <a:lnTo>
                  <a:pt x="5552871" y="56133"/>
                </a:lnTo>
                <a:lnTo>
                  <a:pt x="5548223" y="34247"/>
                </a:lnTo>
                <a:lnTo>
                  <a:pt x="5535761" y="16408"/>
                </a:lnTo>
                <a:lnTo>
                  <a:pt x="5517713" y="4398"/>
                </a:lnTo>
                <a:lnTo>
                  <a:pt x="5496306" y="0"/>
                </a:lnTo>
                <a:close/>
              </a:path>
              <a:path w="8402320" h="113664">
                <a:moveTo>
                  <a:pt x="5755347" y="0"/>
                </a:moveTo>
                <a:lnTo>
                  <a:pt x="5733757" y="4398"/>
                </a:lnTo>
                <a:lnTo>
                  <a:pt x="5715730" y="16408"/>
                </a:lnTo>
                <a:lnTo>
                  <a:pt x="5703369" y="34247"/>
                </a:lnTo>
                <a:lnTo>
                  <a:pt x="5698782" y="56133"/>
                </a:lnTo>
                <a:lnTo>
                  <a:pt x="5698782" y="56997"/>
                </a:lnTo>
                <a:lnTo>
                  <a:pt x="5703248" y="78884"/>
                </a:lnTo>
                <a:lnTo>
                  <a:pt x="5715406" y="96723"/>
                </a:lnTo>
                <a:lnTo>
                  <a:pt x="5733393" y="108732"/>
                </a:lnTo>
                <a:lnTo>
                  <a:pt x="5755347" y="113131"/>
                </a:lnTo>
                <a:lnTo>
                  <a:pt x="5777302" y="108732"/>
                </a:lnTo>
                <a:lnTo>
                  <a:pt x="5795289" y="96723"/>
                </a:lnTo>
                <a:lnTo>
                  <a:pt x="5807447" y="78884"/>
                </a:lnTo>
                <a:lnTo>
                  <a:pt x="5811913" y="56997"/>
                </a:lnTo>
                <a:lnTo>
                  <a:pt x="5811913" y="56133"/>
                </a:lnTo>
                <a:lnTo>
                  <a:pt x="5807265" y="34247"/>
                </a:lnTo>
                <a:lnTo>
                  <a:pt x="5794803" y="16408"/>
                </a:lnTo>
                <a:lnTo>
                  <a:pt x="5776755" y="4398"/>
                </a:lnTo>
                <a:lnTo>
                  <a:pt x="5755347" y="0"/>
                </a:lnTo>
                <a:close/>
              </a:path>
              <a:path w="8402320" h="113664">
                <a:moveTo>
                  <a:pt x="6014377" y="0"/>
                </a:moveTo>
                <a:lnTo>
                  <a:pt x="5992787" y="4398"/>
                </a:lnTo>
                <a:lnTo>
                  <a:pt x="5974759" y="16408"/>
                </a:lnTo>
                <a:lnTo>
                  <a:pt x="5962399" y="34247"/>
                </a:lnTo>
                <a:lnTo>
                  <a:pt x="5957811" y="56133"/>
                </a:lnTo>
                <a:lnTo>
                  <a:pt x="5957811" y="56997"/>
                </a:lnTo>
                <a:lnTo>
                  <a:pt x="5962277" y="78884"/>
                </a:lnTo>
                <a:lnTo>
                  <a:pt x="5974435" y="96723"/>
                </a:lnTo>
                <a:lnTo>
                  <a:pt x="5992422" y="108732"/>
                </a:lnTo>
                <a:lnTo>
                  <a:pt x="6014377" y="113131"/>
                </a:lnTo>
                <a:lnTo>
                  <a:pt x="6036331" y="108732"/>
                </a:lnTo>
                <a:lnTo>
                  <a:pt x="6054318" y="96723"/>
                </a:lnTo>
                <a:lnTo>
                  <a:pt x="6066476" y="78884"/>
                </a:lnTo>
                <a:lnTo>
                  <a:pt x="6070942" y="56997"/>
                </a:lnTo>
                <a:lnTo>
                  <a:pt x="6070942" y="56133"/>
                </a:lnTo>
                <a:lnTo>
                  <a:pt x="6066294" y="34247"/>
                </a:lnTo>
                <a:lnTo>
                  <a:pt x="6053832" y="16408"/>
                </a:lnTo>
                <a:lnTo>
                  <a:pt x="6035784" y="4398"/>
                </a:lnTo>
                <a:lnTo>
                  <a:pt x="6014377" y="0"/>
                </a:lnTo>
                <a:close/>
              </a:path>
              <a:path w="8402320" h="113664">
                <a:moveTo>
                  <a:pt x="6273419" y="0"/>
                </a:moveTo>
                <a:lnTo>
                  <a:pt x="6251829" y="4398"/>
                </a:lnTo>
                <a:lnTo>
                  <a:pt x="6233801" y="16408"/>
                </a:lnTo>
                <a:lnTo>
                  <a:pt x="6221441" y="34247"/>
                </a:lnTo>
                <a:lnTo>
                  <a:pt x="6216853" y="56133"/>
                </a:lnTo>
                <a:lnTo>
                  <a:pt x="6216853" y="56997"/>
                </a:lnTo>
                <a:lnTo>
                  <a:pt x="6221319" y="78884"/>
                </a:lnTo>
                <a:lnTo>
                  <a:pt x="6233477" y="96723"/>
                </a:lnTo>
                <a:lnTo>
                  <a:pt x="6251464" y="108732"/>
                </a:lnTo>
                <a:lnTo>
                  <a:pt x="6273419" y="113131"/>
                </a:lnTo>
                <a:lnTo>
                  <a:pt x="6295373" y="108732"/>
                </a:lnTo>
                <a:lnTo>
                  <a:pt x="6313360" y="96723"/>
                </a:lnTo>
                <a:lnTo>
                  <a:pt x="6325518" y="78884"/>
                </a:lnTo>
                <a:lnTo>
                  <a:pt x="6329984" y="56997"/>
                </a:lnTo>
                <a:lnTo>
                  <a:pt x="6329984" y="56133"/>
                </a:lnTo>
                <a:lnTo>
                  <a:pt x="6325336" y="34247"/>
                </a:lnTo>
                <a:lnTo>
                  <a:pt x="6312874" y="16408"/>
                </a:lnTo>
                <a:lnTo>
                  <a:pt x="6294826" y="4398"/>
                </a:lnTo>
                <a:lnTo>
                  <a:pt x="6273419" y="0"/>
                </a:lnTo>
                <a:close/>
              </a:path>
              <a:path w="8402320" h="113664">
                <a:moveTo>
                  <a:pt x="6532448" y="0"/>
                </a:moveTo>
                <a:lnTo>
                  <a:pt x="6510858" y="4398"/>
                </a:lnTo>
                <a:lnTo>
                  <a:pt x="6492830" y="16408"/>
                </a:lnTo>
                <a:lnTo>
                  <a:pt x="6480470" y="34247"/>
                </a:lnTo>
                <a:lnTo>
                  <a:pt x="6475882" y="56133"/>
                </a:lnTo>
                <a:lnTo>
                  <a:pt x="6475882" y="56997"/>
                </a:lnTo>
                <a:lnTo>
                  <a:pt x="6480348" y="78884"/>
                </a:lnTo>
                <a:lnTo>
                  <a:pt x="6492506" y="96723"/>
                </a:lnTo>
                <a:lnTo>
                  <a:pt x="6510493" y="108732"/>
                </a:lnTo>
                <a:lnTo>
                  <a:pt x="6532448" y="113131"/>
                </a:lnTo>
                <a:lnTo>
                  <a:pt x="6554402" y="108732"/>
                </a:lnTo>
                <a:lnTo>
                  <a:pt x="6572389" y="96723"/>
                </a:lnTo>
                <a:lnTo>
                  <a:pt x="6584547" y="78884"/>
                </a:lnTo>
                <a:lnTo>
                  <a:pt x="6589013" y="56997"/>
                </a:lnTo>
                <a:lnTo>
                  <a:pt x="6589013" y="56133"/>
                </a:lnTo>
                <a:lnTo>
                  <a:pt x="6584365" y="34247"/>
                </a:lnTo>
                <a:lnTo>
                  <a:pt x="6571903" y="16408"/>
                </a:lnTo>
                <a:lnTo>
                  <a:pt x="6553856" y="4398"/>
                </a:lnTo>
                <a:lnTo>
                  <a:pt x="6532448" y="0"/>
                </a:lnTo>
                <a:close/>
              </a:path>
              <a:path w="8402320" h="113664">
                <a:moveTo>
                  <a:pt x="6791490" y="0"/>
                </a:moveTo>
                <a:lnTo>
                  <a:pt x="6769900" y="4398"/>
                </a:lnTo>
                <a:lnTo>
                  <a:pt x="6751872" y="16408"/>
                </a:lnTo>
                <a:lnTo>
                  <a:pt x="6739512" y="34247"/>
                </a:lnTo>
                <a:lnTo>
                  <a:pt x="6734924" y="56133"/>
                </a:lnTo>
                <a:lnTo>
                  <a:pt x="6734924" y="56997"/>
                </a:lnTo>
                <a:lnTo>
                  <a:pt x="6739390" y="78884"/>
                </a:lnTo>
                <a:lnTo>
                  <a:pt x="6751548" y="96723"/>
                </a:lnTo>
                <a:lnTo>
                  <a:pt x="6769535" y="108732"/>
                </a:lnTo>
                <a:lnTo>
                  <a:pt x="6791490" y="113131"/>
                </a:lnTo>
                <a:lnTo>
                  <a:pt x="6813444" y="108732"/>
                </a:lnTo>
                <a:lnTo>
                  <a:pt x="6831431" y="96723"/>
                </a:lnTo>
                <a:lnTo>
                  <a:pt x="6843589" y="78884"/>
                </a:lnTo>
                <a:lnTo>
                  <a:pt x="6848055" y="56997"/>
                </a:lnTo>
                <a:lnTo>
                  <a:pt x="6848055" y="56133"/>
                </a:lnTo>
                <a:lnTo>
                  <a:pt x="6843407" y="34247"/>
                </a:lnTo>
                <a:lnTo>
                  <a:pt x="6830945" y="16408"/>
                </a:lnTo>
                <a:lnTo>
                  <a:pt x="6812897" y="4398"/>
                </a:lnTo>
                <a:lnTo>
                  <a:pt x="6791490" y="0"/>
                </a:lnTo>
                <a:close/>
              </a:path>
              <a:path w="8402320" h="113664">
                <a:moveTo>
                  <a:pt x="7050519" y="0"/>
                </a:moveTo>
                <a:lnTo>
                  <a:pt x="7028929" y="4398"/>
                </a:lnTo>
                <a:lnTo>
                  <a:pt x="7010901" y="16408"/>
                </a:lnTo>
                <a:lnTo>
                  <a:pt x="6998541" y="34247"/>
                </a:lnTo>
                <a:lnTo>
                  <a:pt x="6993953" y="56133"/>
                </a:lnTo>
                <a:lnTo>
                  <a:pt x="6993953" y="56997"/>
                </a:lnTo>
                <a:lnTo>
                  <a:pt x="6998419" y="78884"/>
                </a:lnTo>
                <a:lnTo>
                  <a:pt x="7010577" y="96723"/>
                </a:lnTo>
                <a:lnTo>
                  <a:pt x="7028564" y="108732"/>
                </a:lnTo>
                <a:lnTo>
                  <a:pt x="7050519" y="113131"/>
                </a:lnTo>
                <a:lnTo>
                  <a:pt x="7072473" y="108732"/>
                </a:lnTo>
                <a:lnTo>
                  <a:pt x="7090460" y="96723"/>
                </a:lnTo>
                <a:lnTo>
                  <a:pt x="7102618" y="78884"/>
                </a:lnTo>
                <a:lnTo>
                  <a:pt x="7107085" y="56997"/>
                </a:lnTo>
                <a:lnTo>
                  <a:pt x="7107085" y="56133"/>
                </a:lnTo>
                <a:lnTo>
                  <a:pt x="7102436" y="34247"/>
                </a:lnTo>
                <a:lnTo>
                  <a:pt x="7089975" y="16408"/>
                </a:lnTo>
                <a:lnTo>
                  <a:pt x="7071927" y="4398"/>
                </a:lnTo>
                <a:lnTo>
                  <a:pt x="7050519" y="0"/>
                </a:lnTo>
                <a:close/>
              </a:path>
              <a:path w="8402320" h="113664">
                <a:moveTo>
                  <a:pt x="7309561" y="0"/>
                </a:moveTo>
                <a:lnTo>
                  <a:pt x="7287971" y="4398"/>
                </a:lnTo>
                <a:lnTo>
                  <a:pt x="7269943" y="16408"/>
                </a:lnTo>
                <a:lnTo>
                  <a:pt x="7257583" y="34247"/>
                </a:lnTo>
                <a:lnTo>
                  <a:pt x="7252995" y="56133"/>
                </a:lnTo>
                <a:lnTo>
                  <a:pt x="7252995" y="56997"/>
                </a:lnTo>
                <a:lnTo>
                  <a:pt x="7257461" y="78884"/>
                </a:lnTo>
                <a:lnTo>
                  <a:pt x="7269619" y="96723"/>
                </a:lnTo>
                <a:lnTo>
                  <a:pt x="7287606" y="108732"/>
                </a:lnTo>
                <a:lnTo>
                  <a:pt x="7309561" y="113131"/>
                </a:lnTo>
                <a:lnTo>
                  <a:pt x="7331515" y="108732"/>
                </a:lnTo>
                <a:lnTo>
                  <a:pt x="7349502" y="96723"/>
                </a:lnTo>
                <a:lnTo>
                  <a:pt x="7361660" y="78884"/>
                </a:lnTo>
                <a:lnTo>
                  <a:pt x="7366127" y="56997"/>
                </a:lnTo>
                <a:lnTo>
                  <a:pt x="7366127" y="56133"/>
                </a:lnTo>
                <a:lnTo>
                  <a:pt x="7361478" y="34247"/>
                </a:lnTo>
                <a:lnTo>
                  <a:pt x="7349016" y="16408"/>
                </a:lnTo>
                <a:lnTo>
                  <a:pt x="7330969" y="4398"/>
                </a:lnTo>
                <a:lnTo>
                  <a:pt x="7309561" y="0"/>
                </a:lnTo>
                <a:close/>
              </a:path>
              <a:path w="8402320" h="113664">
                <a:moveTo>
                  <a:pt x="7568590" y="0"/>
                </a:moveTo>
                <a:lnTo>
                  <a:pt x="7547000" y="4398"/>
                </a:lnTo>
                <a:lnTo>
                  <a:pt x="7528972" y="16408"/>
                </a:lnTo>
                <a:lnTo>
                  <a:pt x="7516612" y="34247"/>
                </a:lnTo>
                <a:lnTo>
                  <a:pt x="7512024" y="56133"/>
                </a:lnTo>
                <a:lnTo>
                  <a:pt x="7512024" y="56997"/>
                </a:lnTo>
                <a:lnTo>
                  <a:pt x="7516491" y="78884"/>
                </a:lnTo>
                <a:lnTo>
                  <a:pt x="7528648" y="96723"/>
                </a:lnTo>
                <a:lnTo>
                  <a:pt x="7546636" y="108732"/>
                </a:lnTo>
                <a:lnTo>
                  <a:pt x="7568590" y="113131"/>
                </a:lnTo>
                <a:lnTo>
                  <a:pt x="7590544" y="108732"/>
                </a:lnTo>
                <a:lnTo>
                  <a:pt x="7608531" y="96723"/>
                </a:lnTo>
                <a:lnTo>
                  <a:pt x="7620689" y="78884"/>
                </a:lnTo>
                <a:lnTo>
                  <a:pt x="7625156" y="56997"/>
                </a:lnTo>
                <a:lnTo>
                  <a:pt x="7625156" y="56133"/>
                </a:lnTo>
                <a:lnTo>
                  <a:pt x="7620507" y="34247"/>
                </a:lnTo>
                <a:lnTo>
                  <a:pt x="7608046" y="16408"/>
                </a:lnTo>
                <a:lnTo>
                  <a:pt x="7589998" y="4398"/>
                </a:lnTo>
                <a:lnTo>
                  <a:pt x="7568590" y="0"/>
                </a:lnTo>
                <a:close/>
              </a:path>
              <a:path w="8402320" h="113664">
                <a:moveTo>
                  <a:pt x="7827632" y="0"/>
                </a:moveTo>
                <a:lnTo>
                  <a:pt x="7806042" y="4398"/>
                </a:lnTo>
                <a:lnTo>
                  <a:pt x="7788014" y="16408"/>
                </a:lnTo>
                <a:lnTo>
                  <a:pt x="7775654" y="34247"/>
                </a:lnTo>
                <a:lnTo>
                  <a:pt x="7771066" y="56133"/>
                </a:lnTo>
                <a:lnTo>
                  <a:pt x="7771066" y="56997"/>
                </a:lnTo>
                <a:lnTo>
                  <a:pt x="7775532" y="78884"/>
                </a:lnTo>
                <a:lnTo>
                  <a:pt x="7787690" y="96723"/>
                </a:lnTo>
                <a:lnTo>
                  <a:pt x="7805677" y="108732"/>
                </a:lnTo>
                <a:lnTo>
                  <a:pt x="7827632" y="113131"/>
                </a:lnTo>
                <a:lnTo>
                  <a:pt x="7849586" y="108732"/>
                </a:lnTo>
                <a:lnTo>
                  <a:pt x="7867573" y="96723"/>
                </a:lnTo>
                <a:lnTo>
                  <a:pt x="7879731" y="78884"/>
                </a:lnTo>
                <a:lnTo>
                  <a:pt x="7884198" y="56997"/>
                </a:lnTo>
                <a:lnTo>
                  <a:pt x="7884198" y="56133"/>
                </a:lnTo>
                <a:lnTo>
                  <a:pt x="7879549" y="34247"/>
                </a:lnTo>
                <a:lnTo>
                  <a:pt x="7867088" y="16408"/>
                </a:lnTo>
                <a:lnTo>
                  <a:pt x="7849040" y="4398"/>
                </a:lnTo>
                <a:lnTo>
                  <a:pt x="7827632" y="0"/>
                </a:lnTo>
                <a:close/>
              </a:path>
              <a:path w="8402320" h="113664">
                <a:moveTo>
                  <a:pt x="8086661" y="0"/>
                </a:moveTo>
                <a:lnTo>
                  <a:pt x="8065071" y="4398"/>
                </a:lnTo>
                <a:lnTo>
                  <a:pt x="8047043" y="16408"/>
                </a:lnTo>
                <a:lnTo>
                  <a:pt x="8034683" y="34247"/>
                </a:lnTo>
                <a:lnTo>
                  <a:pt x="8030095" y="56133"/>
                </a:lnTo>
                <a:lnTo>
                  <a:pt x="8030095" y="56997"/>
                </a:lnTo>
                <a:lnTo>
                  <a:pt x="8034562" y="78884"/>
                </a:lnTo>
                <a:lnTo>
                  <a:pt x="8046719" y="96723"/>
                </a:lnTo>
                <a:lnTo>
                  <a:pt x="8064707" y="108732"/>
                </a:lnTo>
                <a:lnTo>
                  <a:pt x="8086661" y="113131"/>
                </a:lnTo>
                <a:lnTo>
                  <a:pt x="8108615" y="108732"/>
                </a:lnTo>
                <a:lnTo>
                  <a:pt x="8126603" y="96723"/>
                </a:lnTo>
                <a:lnTo>
                  <a:pt x="8138760" y="78884"/>
                </a:lnTo>
                <a:lnTo>
                  <a:pt x="8143227" y="56997"/>
                </a:lnTo>
                <a:lnTo>
                  <a:pt x="8143227" y="56133"/>
                </a:lnTo>
                <a:lnTo>
                  <a:pt x="8138578" y="34247"/>
                </a:lnTo>
                <a:lnTo>
                  <a:pt x="8126117" y="16408"/>
                </a:lnTo>
                <a:lnTo>
                  <a:pt x="8108069" y="4398"/>
                </a:lnTo>
                <a:lnTo>
                  <a:pt x="8086661" y="0"/>
                </a:lnTo>
                <a:close/>
              </a:path>
              <a:path w="8402320" h="113664">
                <a:moveTo>
                  <a:pt x="8345703" y="0"/>
                </a:moveTo>
                <a:lnTo>
                  <a:pt x="8324113" y="4398"/>
                </a:lnTo>
                <a:lnTo>
                  <a:pt x="8306085" y="16408"/>
                </a:lnTo>
                <a:lnTo>
                  <a:pt x="8293725" y="34247"/>
                </a:lnTo>
                <a:lnTo>
                  <a:pt x="8289137" y="56133"/>
                </a:lnTo>
                <a:lnTo>
                  <a:pt x="8289137" y="56997"/>
                </a:lnTo>
                <a:lnTo>
                  <a:pt x="8293604" y="78884"/>
                </a:lnTo>
                <a:lnTo>
                  <a:pt x="8305761" y="96723"/>
                </a:lnTo>
                <a:lnTo>
                  <a:pt x="8323749" y="108732"/>
                </a:lnTo>
                <a:lnTo>
                  <a:pt x="8345703" y="113131"/>
                </a:lnTo>
                <a:lnTo>
                  <a:pt x="8367657" y="108732"/>
                </a:lnTo>
                <a:lnTo>
                  <a:pt x="8385644" y="96723"/>
                </a:lnTo>
                <a:lnTo>
                  <a:pt x="8397802" y="78884"/>
                </a:lnTo>
                <a:lnTo>
                  <a:pt x="8402269" y="56997"/>
                </a:lnTo>
                <a:lnTo>
                  <a:pt x="8402269" y="56133"/>
                </a:lnTo>
                <a:lnTo>
                  <a:pt x="8397620" y="34247"/>
                </a:lnTo>
                <a:lnTo>
                  <a:pt x="8385159" y="16408"/>
                </a:lnTo>
                <a:lnTo>
                  <a:pt x="8367111" y="4398"/>
                </a:lnTo>
                <a:lnTo>
                  <a:pt x="8345703" y="0"/>
                </a:lnTo>
                <a:close/>
              </a:path>
            </a:pathLst>
          </a:custGeom>
          <a:solidFill>
            <a:srgbClr val="E2E3E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3"/>
          <p:cNvSpPr/>
          <p:nvPr userDrawn="1"/>
        </p:nvSpPr>
        <p:spPr>
          <a:xfrm>
            <a:off x="370867" y="6143980"/>
            <a:ext cx="8402320" cy="113664"/>
          </a:xfrm>
          <a:custGeom>
            <a:avLst/>
            <a:gdLst/>
            <a:ahLst/>
            <a:cxnLst/>
            <a:rect l="l" t="t" r="r" b="b"/>
            <a:pathLst>
              <a:path w="8402320" h="113664">
                <a:moveTo>
                  <a:pt x="56565" y="0"/>
                </a:moveTo>
                <a:lnTo>
                  <a:pt x="34975" y="4398"/>
                </a:lnTo>
                <a:lnTo>
                  <a:pt x="16948" y="16408"/>
                </a:lnTo>
                <a:lnTo>
                  <a:pt x="4587" y="34247"/>
                </a:lnTo>
                <a:lnTo>
                  <a:pt x="0" y="56133"/>
                </a:lnTo>
                <a:lnTo>
                  <a:pt x="0" y="56997"/>
                </a:lnTo>
                <a:lnTo>
                  <a:pt x="4466" y="78884"/>
                </a:lnTo>
                <a:lnTo>
                  <a:pt x="16624" y="96723"/>
                </a:lnTo>
                <a:lnTo>
                  <a:pt x="34611" y="108732"/>
                </a:lnTo>
                <a:lnTo>
                  <a:pt x="56565" y="113131"/>
                </a:lnTo>
                <a:lnTo>
                  <a:pt x="78520" y="108732"/>
                </a:lnTo>
                <a:lnTo>
                  <a:pt x="96507" y="96723"/>
                </a:lnTo>
                <a:lnTo>
                  <a:pt x="108665" y="78884"/>
                </a:lnTo>
                <a:lnTo>
                  <a:pt x="113131" y="56997"/>
                </a:lnTo>
                <a:lnTo>
                  <a:pt x="113131" y="56133"/>
                </a:lnTo>
                <a:lnTo>
                  <a:pt x="108483" y="34247"/>
                </a:lnTo>
                <a:lnTo>
                  <a:pt x="96021" y="16408"/>
                </a:lnTo>
                <a:lnTo>
                  <a:pt x="77973" y="4398"/>
                </a:lnTo>
                <a:lnTo>
                  <a:pt x="56565" y="0"/>
                </a:lnTo>
                <a:close/>
              </a:path>
              <a:path w="8402320" h="113664">
                <a:moveTo>
                  <a:pt x="315595" y="0"/>
                </a:moveTo>
                <a:lnTo>
                  <a:pt x="294005" y="4398"/>
                </a:lnTo>
                <a:lnTo>
                  <a:pt x="275977" y="16408"/>
                </a:lnTo>
                <a:lnTo>
                  <a:pt x="263617" y="34247"/>
                </a:lnTo>
                <a:lnTo>
                  <a:pt x="259029" y="56133"/>
                </a:lnTo>
                <a:lnTo>
                  <a:pt x="259029" y="56997"/>
                </a:lnTo>
                <a:lnTo>
                  <a:pt x="263495" y="78884"/>
                </a:lnTo>
                <a:lnTo>
                  <a:pt x="275653" y="96723"/>
                </a:lnTo>
                <a:lnTo>
                  <a:pt x="293640" y="108732"/>
                </a:lnTo>
                <a:lnTo>
                  <a:pt x="315595" y="113131"/>
                </a:lnTo>
                <a:lnTo>
                  <a:pt x="337549" y="108732"/>
                </a:lnTo>
                <a:lnTo>
                  <a:pt x="355536" y="96723"/>
                </a:lnTo>
                <a:lnTo>
                  <a:pt x="367694" y="78884"/>
                </a:lnTo>
                <a:lnTo>
                  <a:pt x="372160" y="56997"/>
                </a:lnTo>
                <a:lnTo>
                  <a:pt x="372160" y="56133"/>
                </a:lnTo>
                <a:lnTo>
                  <a:pt x="367512" y="34247"/>
                </a:lnTo>
                <a:lnTo>
                  <a:pt x="355050" y="16408"/>
                </a:lnTo>
                <a:lnTo>
                  <a:pt x="337002" y="4398"/>
                </a:lnTo>
                <a:lnTo>
                  <a:pt x="315595" y="0"/>
                </a:lnTo>
                <a:close/>
              </a:path>
              <a:path w="8402320" h="113664">
                <a:moveTo>
                  <a:pt x="574636" y="0"/>
                </a:moveTo>
                <a:lnTo>
                  <a:pt x="553046" y="4398"/>
                </a:lnTo>
                <a:lnTo>
                  <a:pt x="535019" y="16408"/>
                </a:lnTo>
                <a:lnTo>
                  <a:pt x="522658" y="34247"/>
                </a:lnTo>
                <a:lnTo>
                  <a:pt x="518071" y="56133"/>
                </a:lnTo>
                <a:lnTo>
                  <a:pt x="518071" y="56997"/>
                </a:lnTo>
                <a:lnTo>
                  <a:pt x="522537" y="78884"/>
                </a:lnTo>
                <a:lnTo>
                  <a:pt x="534695" y="96723"/>
                </a:lnTo>
                <a:lnTo>
                  <a:pt x="552682" y="108732"/>
                </a:lnTo>
                <a:lnTo>
                  <a:pt x="574636" y="113131"/>
                </a:lnTo>
                <a:lnTo>
                  <a:pt x="596591" y="108732"/>
                </a:lnTo>
                <a:lnTo>
                  <a:pt x="614578" y="96723"/>
                </a:lnTo>
                <a:lnTo>
                  <a:pt x="626736" y="78884"/>
                </a:lnTo>
                <a:lnTo>
                  <a:pt x="631202" y="56997"/>
                </a:lnTo>
                <a:lnTo>
                  <a:pt x="631202" y="56133"/>
                </a:lnTo>
                <a:lnTo>
                  <a:pt x="626554" y="34247"/>
                </a:lnTo>
                <a:lnTo>
                  <a:pt x="614092" y="16408"/>
                </a:lnTo>
                <a:lnTo>
                  <a:pt x="596044" y="4398"/>
                </a:lnTo>
                <a:lnTo>
                  <a:pt x="574636" y="0"/>
                </a:lnTo>
                <a:close/>
              </a:path>
              <a:path w="8402320" h="113664">
                <a:moveTo>
                  <a:pt x="833666" y="0"/>
                </a:moveTo>
                <a:lnTo>
                  <a:pt x="812076" y="4398"/>
                </a:lnTo>
                <a:lnTo>
                  <a:pt x="794048" y="16408"/>
                </a:lnTo>
                <a:lnTo>
                  <a:pt x="781688" y="34247"/>
                </a:lnTo>
                <a:lnTo>
                  <a:pt x="777100" y="56133"/>
                </a:lnTo>
                <a:lnTo>
                  <a:pt x="777100" y="56997"/>
                </a:lnTo>
                <a:lnTo>
                  <a:pt x="781566" y="78884"/>
                </a:lnTo>
                <a:lnTo>
                  <a:pt x="793724" y="96723"/>
                </a:lnTo>
                <a:lnTo>
                  <a:pt x="811711" y="108732"/>
                </a:lnTo>
                <a:lnTo>
                  <a:pt x="833666" y="113131"/>
                </a:lnTo>
                <a:lnTo>
                  <a:pt x="855620" y="108732"/>
                </a:lnTo>
                <a:lnTo>
                  <a:pt x="873607" y="96723"/>
                </a:lnTo>
                <a:lnTo>
                  <a:pt x="885765" y="78884"/>
                </a:lnTo>
                <a:lnTo>
                  <a:pt x="890231" y="56997"/>
                </a:lnTo>
                <a:lnTo>
                  <a:pt x="890231" y="56133"/>
                </a:lnTo>
                <a:lnTo>
                  <a:pt x="885583" y="34247"/>
                </a:lnTo>
                <a:lnTo>
                  <a:pt x="873121" y="16408"/>
                </a:lnTo>
                <a:lnTo>
                  <a:pt x="855073" y="4398"/>
                </a:lnTo>
                <a:lnTo>
                  <a:pt x="833666" y="0"/>
                </a:lnTo>
                <a:close/>
              </a:path>
              <a:path w="8402320" h="113664">
                <a:moveTo>
                  <a:pt x="1092708" y="0"/>
                </a:moveTo>
                <a:lnTo>
                  <a:pt x="1071118" y="4398"/>
                </a:lnTo>
                <a:lnTo>
                  <a:pt x="1053090" y="16408"/>
                </a:lnTo>
                <a:lnTo>
                  <a:pt x="1040730" y="34247"/>
                </a:lnTo>
                <a:lnTo>
                  <a:pt x="1036142" y="56133"/>
                </a:lnTo>
                <a:lnTo>
                  <a:pt x="1036142" y="56997"/>
                </a:lnTo>
                <a:lnTo>
                  <a:pt x="1040608" y="78884"/>
                </a:lnTo>
                <a:lnTo>
                  <a:pt x="1052766" y="96723"/>
                </a:lnTo>
                <a:lnTo>
                  <a:pt x="1070753" y="108732"/>
                </a:lnTo>
                <a:lnTo>
                  <a:pt x="1092708" y="113131"/>
                </a:lnTo>
                <a:lnTo>
                  <a:pt x="1114662" y="108732"/>
                </a:lnTo>
                <a:lnTo>
                  <a:pt x="1132649" y="96723"/>
                </a:lnTo>
                <a:lnTo>
                  <a:pt x="1144807" y="78884"/>
                </a:lnTo>
                <a:lnTo>
                  <a:pt x="1149273" y="56997"/>
                </a:lnTo>
                <a:lnTo>
                  <a:pt x="1149273" y="56133"/>
                </a:lnTo>
                <a:lnTo>
                  <a:pt x="1144625" y="34247"/>
                </a:lnTo>
                <a:lnTo>
                  <a:pt x="1132163" y="16408"/>
                </a:lnTo>
                <a:lnTo>
                  <a:pt x="1114115" y="4398"/>
                </a:lnTo>
                <a:lnTo>
                  <a:pt x="1092708" y="0"/>
                </a:lnTo>
                <a:close/>
              </a:path>
              <a:path w="8402320" h="113664">
                <a:moveTo>
                  <a:pt x="1351737" y="0"/>
                </a:moveTo>
                <a:lnTo>
                  <a:pt x="1330147" y="4398"/>
                </a:lnTo>
                <a:lnTo>
                  <a:pt x="1312119" y="16408"/>
                </a:lnTo>
                <a:lnTo>
                  <a:pt x="1299759" y="34247"/>
                </a:lnTo>
                <a:lnTo>
                  <a:pt x="1295171" y="56133"/>
                </a:lnTo>
                <a:lnTo>
                  <a:pt x="1295171" y="56997"/>
                </a:lnTo>
                <a:lnTo>
                  <a:pt x="1299637" y="78884"/>
                </a:lnTo>
                <a:lnTo>
                  <a:pt x="1311795" y="96723"/>
                </a:lnTo>
                <a:lnTo>
                  <a:pt x="1329782" y="108732"/>
                </a:lnTo>
                <a:lnTo>
                  <a:pt x="1351737" y="113131"/>
                </a:lnTo>
                <a:lnTo>
                  <a:pt x="1373691" y="108732"/>
                </a:lnTo>
                <a:lnTo>
                  <a:pt x="1391678" y="96723"/>
                </a:lnTo>
                <a:lnTo>
                  <a:pt x="1403836" y="78884"/>
                </a:lnTo>
                <a:lnTo>
                  <a:pt x="1408303" y="56997"/>
                </a:lnTo>
                <a:lnTo>
                  <a:pt x="1408303" y="56133"/>
                </a:lnTo>
                <a:lnTo>
                  <a:pt x="1403654" y="34247"/>
                </a:lnTo>
                <a:lnTo>
                  <a:pt x="1391192" y="16408"/>
                </a:lnTo>
                <a:lnTo>
                  <a:pt x="1373145" y="4398"/>
                </a:lnTo>
                <a:lnTo>
                  <a:pt x="1351737" y="0"/>
                </a:lnTo>
                <a:close/>
              </a:path>
              <a:path w="8402320" h="113664">
                <a:moveTo>
                  <a:pt x="1610779" y="0"/>
                </a:moveTo>
                <a:lnTo>
                  <a:pt x="1589189" y="4398"/>
                </a:lnTo>
                <a:lnTo>
                  <a:pt x="1571161" y="16408"/>
                </a:lnTo>
                <a:lnTo>
                  <a:pt x="1558801" y="34247"/>
                </a:lnTo>
                <a:lnTo>
                  <a:pt x="1554213" y="56133"/>
                </a:lnTo>
                <a:lnTo>
                  <a:pt x="1554213" y="56997"/>
                </a:lnTo>
                <a:lnTo>
                  <a:pt x="1558679" y="78884"/>
                </a:lnTo>
                <a:lnTo>
                  <a:pt x="1570837" y="96723"/>
                </a:lnTo>
                <a:lnTo>
                  <a:pt x="1588824" y="108732"/>
                </a:lnTo>
                <a:lnTo>
                  <a:pt x="1610779" y="113131"/>
                </a:lnTo>
                <a:lnTo>
                  <a:pt x="1632733" y="108732"/>
                </a:lnTo>
                <a:lnTo>
                  <a:pt x="1650720" y="96723"/>
                </a:lnTo>
                <a:lnTo>
                  <a:pt x="1662878" y="78884"/>
                </a:lnTo>
                <a:lnTo>
                  <a:pt x="1667344" y="56997"/>
                </a:lnTo>
                <a:lnTo>
                  <a:pt x="1667344" y="56133"/>
                </a:lnTo>
                <a:lnTo>
                  <a:pt x="1662696" y="34247"/>
                </a:lnTo>
                <a:lnTo>
                  <a:pt x="1650234" y="16408"/>
                </a:lnTo>
                <a:lnTo>
                  <a:pt x="1632186" y="4398"/>
                </a:lnTo>
                <a:lnTo>
                  <a:pt x="1610779" y="0"/>
                </a:lnTo>
                <a:close/>
              </a:path>
              <a:path w="8402320" h="113664">
                <a:moveTo>
                  <a:pt x="1869808" y="0"/>
                </a:moveTo>
                <a:lnTo>
                  <a:pt x="1848218" y="4398"/>
                </a:lnTo>
                <a:lnTo>
                  <a:pt x="1830190" y="16408"/>
                </a:lnTo>
                <a:lnTo>
                  <a:pt x="1817830" y="34247"/>
                </a:lnTo>
                <a:lnTo>
                  <a:pt x="1813242" y="56133"/>
                </a:lnTo>
                <a:lnTo>
                  <a:pt x="1813242" y="56997"/>
                </a:lnTo>
                <a:lnTo>
                  <a:pt x="1817708" y="78884"/>
                </a:lnTo>
                <a:lnTo>
                  <a:pt x="1829866" y="96723"/>
                </a:lnTo>
                <a:lnTo>
                  <a:pt x="1847853" y="108732"/>
                </a:lnTo>
                <a:lnTo>
                  <a:pt x="1869808" y="113131"/>
                </a:lnTo>
                <a:lnTo>
                  <a:pt x="1891762" y="108732"/>
                </a:lnTo>
                <a:lnTo>
                  <a:pt x="1909749" y="96723"/>
                </a:lnTo>
                <a:lnTo>
                  <a:pt x="1921907" y="78884"/>
                </a:lnTo>
                <a:lnTo>
                  <a:pt x="1926374" y="56997"/>
                </a:lnTo>
                <a:lnTo>
                  <a:pt x="1926374" y="56133"/>
                </a:lnTo>
                <a:lnTo>
                  <a:pt x="1921725" y="34247"/>
                </a:lnTo>
                <a:lnTo>
                  <a:pt x="1909264" y="16408"/>
                </a:lnTo>
                <a:lnTo>
                  <a:pt x="1891216" y="4398"/>
                </a:lnTo>
                <a:lnTo>
                  <a:pt x="1869808" y="0"/>
                </a:lnTo>
                <a:close/>
              </a:path>
              <a:path w="8402320" h="113664">
                <a:moveTo>
                  <a:pt x="2128850" y="0"/>
                </a:moveTo>
                <a:lnTo>
                  <a:pt x="2107260" y="4398"/>
                </a:lnTo>
                <a:lnTo>
                  <a:pt x="2089232" y="16408"/>
                </a:lnTo>
                <a:lnTo>
                  <a:pt x="2076872" y="34247"/>
                </a:lnTo>
                <a:lnTo>
                  <a:pt x="2072284" y="56133"/>
                </a:lnTo>
                <a:lnTo>
                  <a:pt x="2072284" y="56997"/>
                </a:lnTo>
                <a:lnTo>
                  <a:pt x="2076750" y="78884"/>
                </a:lnTo>
                <a:lnTo>
                  <a:pt x="2088908" y="96723"/>
                </a:lnTo>
                <a:lnTo>
                  <a:pt x="2106895" y="108732"/>
                </a:lnTo>
                <a:lnTo>
                  <a:pt x="2128850" y="113131"/>
                </a:lnTo>
                <a:lnTo>
                  <a:pt x="2150804" y="108732"/>
                </a:lnTo>
                <a:lnTo>
                  <a:pt x="2168791" y="96723"/>
                </a:lnTo>
                <a:lnTo>
                  <a:pt x="2180949" y="78884"/>
                </a:lnTo>
                <a:lnTo>
                  <a:pt x="2185416" y="56997"/>
                </a:lnTo>
                <a:lnTo>
                  <a:pt x="2185416" y="56133"/>
                </a:lnTo>
                <a:lnTo>
                  <a:pt x="2180767" y="34247"/>
                </a:lnTo>
                <a:lnTo>
                  <a:pt x="2168305" y="16408"/>
                </a:lnTo>
                <a:lnTo>
                  <a:pt x="2150258" y="4398"/>
                </a:lnTo>
                <a:lnTo>
                  <a:pt x="2128850" y="0"/>
                </a:lnTo>
                <a:close/>
              </a:path>
              <a:path w="8402320" h="113664">
                <a:moveTo>
                  <a:pt x="2387879" y="0"/>
                </a:moveTo>
                <a:lnTo>
                  <a:pt x="2366289" y="4398"/>
                </a:lnTo>
                <a:lnTo>
                  <a:pt x="2348261" y="16408"/>
                </a:lnTo>
                <a:lnTo>
                  <a:pt x="2335901" y="34247"/>
                </a:lnTo>
                <a:lnTo>
                  <a:pt x="2331313" y="56133"/>
                </a:lnTo>
                <a:lnTo>
                  <a:pt x="2331313" y="56997"/>
                </a:lnTo>
                <a:lnTo>
                  <a:pt x="2335780" y="78884"/>
                </a:lnTo>
                <a:lnTo>
                  <a:pt x="2347937" y="96723"/>
                </a:lnTo>
                <a:lnTo>
                  <a:pt x="2365925" y="108732"/>
                </a:lnTo>
                <a:lnTo>
                  <a:pt x="2387879" y="113131"/>
                </a:lnTo>
                <a:lnTo>
                  <a:pt x="2409833" y="108732"/>
                </a:lnTo>
                <a:lnTo>
                  <a:pt x="2427820" y="96723"/>
                </a:lnTo>
                <a:lnTo>
                  <a:pt x="2439978" y="78884"/>
                </a:lnTo>
                <a:lnTo>
                  <a:pt x="2444445" y="56997"/>
                </a:lnTo>
                <a:lnTo>
                  <a:pt x="2444445" y="56133"/>
                </a:lnTo>
                <a:lnTo>
                  <a:pt x="2439796" y="34247"/>
                </a:lnTo>
                <a:lnTo>
                  <a:pt x="2427335" y="16408"/>
                </a:lnTo>
                <a:lnTo>
                  <a:pt x="2409287" y="4398"/>
                </a:lnTo>
                <a:lnTo>
                  <a:pt x="2387879" y="0"/>
                </a:lnTo>
                <a:close/>
              </a:path>
              <a:path w="8402320" h="113664">
                <a:moveTo>
                  <a:pt x="2646921" y="0"/>
                </a:moveTo>
                <a:lnTo>
                  <a:pt x="2625331" y="4398"/>
                </a:lnTo>
                <a:lnTo>
                  <a:pt x="2607303" y="16408"/>
                </a:lnTo>
                <a:lnTo>
                  <a:pt x="2594943" y="34247"/>
                </a:lnTo>
                <a:lnTo>
                  <a:pt x="2590355" y="56133"/>
                </a:lnTo>
                <a:lnTo>
                  <a:pt x="2590355" y="56997"/>
                </a:lnTo>
                <a:lnTo>
                  <a:pt x="2594821" y="78884"/>
                </a:lnTo>
                <a:lnTo>
                  <a:pt x="2606979" y="96723"/>
                </a:lnTo>
                <a:lnTo>
                  <a:pt x="2624966" y="108732"/>
                </a:lnTo>
                <a:lnTo>
                  <a:pt x="2646921" y="113131"/>
                </a:lnTo>
                <a:lnTo>
                  <a:pt x="2668875" y="108732"/>
                </a:lnTo>
                <a:lnTo>
                  <a:pt x="2686862" y="96723"/>
                </a:lnTo>
                <a:lnTo>
                  <a:pt x="2699020" y="78884"/>
                </a:lnTo>
                <a:lnTo>
                  <a:pt x="2703487" y="56997"/>
                </a:lnTo>
                <a:lnTo>
                  <a:pt x="2703487" y="56133"/>
                </a:lnTo>
                <a:lnTo>
                  <a:pt x="2698838" y="34247"/>
                </a:lnTo>
                <a:lnTo>
                  <a:pt x="2686377" y="16408"/>
                </a:lnTo>
                <a:lnTo>
                  <a:pt x="2668329" y="4398"/>
                </a:lnTo>
                <a:lnTo>
                  <a:pt x="2646921" y="0"/>
                </a:lnTo>
                <a:close/>
              </a:path>
              <a:path w="8402320" h="113664">
                <a:moveTo>
                  <a:pt x="2905950" y="0"/>
                </a:moveTo>
                <a:lnTo>
                  <a:pt x="2884360" y="4398"/>
                </a:lnTo>
                <a:lnTo>
                  <a:pt x="2866332" y="16408"/>
                </a:lnTo>
                <a:lnTo>
                  <a:pt x="2853972" y="34247"/>
                </a:lnTo>
                <a:lnTo>
                  <a:pt x="2849384" y="56133"/>
                </a:lnTo>
                <a:lnTo>
                  <a:pt x="2849384" y="56997"/>
                </a:lnTo>
                <a:lnTo>
                  <a:pt x="2853851" y="78884"/>
                </a:lnTo>
                <a:lnTo>
                  <a:pt x="2866009" y="96723"/>
                </a:lnTo>
                <a:lnTo>
                  <a:pt x="2883996" y="108732"/>
                </a:lnTo>
                <a:lnTo>
                  <a:pt x="2905950" y="113131"/>
                </a:lnTo>
                <a:lnTo>
                  <a:pt x="2927904" y="108732"/>
                </a:lnTo>
                <a:lnTo>
                  <a:pt x="2945892" y="96723"/>
                </a:lnTo>
                <a:lnTo>
                  <a:pt x="2958049" y="78884"/>
                </a:lnTo>
                <a:lnTo>
                  <a:pt x="2962516" y="56997"/>
                </a:lnTo>
                <a:lnTo>
                  <a:pt x="2962516" y="56133"/>
                </a:lnTo>
                <a:lnTo>
                  <a:pt x="2957867" y="34247"/>
                </a:lnTo>
                <a:lnTo>
                  <a:pt x="2945406" y="16408"/>
                </a:lnTo>
                <a:lnTo>
                  <a:pt x="2927358" y="4398"/>
                </a:lnTo>
                <a:lnTo>
                  <a:pt x="2905950" y="0"/>
                </a:lnTo>
                <a:close/>
              </a:path>
              <a:path w="8402320" h="113664">
                <a:moveTo>
                  <a:pt x="3164992" y="0"/>
                </a:moveTo>
                <a:lnTo>
                  <a:pt x="3143402" y="4398"/>
                </a:lnTo>
                <a:lnTo>
                  <a:pt x="3125374" y="16408"/>
                </a:lnTo>
                <a:lnTo>
                  <a:pt x="3113014" y="34247"/>
                </a:lnTo>
                <a:lnTo>
                  <a:pt x="3108426" y="56133"/>
                </a:lnTo>
                <a:lnTo>
                  <a:pt x="3108426" y="56997"/>
                </a:lnTo>
                <a:lnTo>
                  <a:pt x="3112893" y="78884"/>
                </a:lnTo>
                <a:lnTo>
                  <a:pt x="3125050" y="96723"/>
                </a:lnTo>
                <a:lnTo>
                  <a:pt x="3143038" y="108732"/>
                </a:lnTo>
                <a:lnTo>
                  <a:pt x="3164992" y="113131"/>
                </a:lnTo>
                <a:lnTo>
                  <a:pt x="3186946" y="108732"/>
                </a:lnTo>
                <a:lnTo>
                  <a:pt x="3204933" y="96723"/>
                </a:lnTo>
                <a:lnTo>
                  <a:pt x="3217091" y="78884"/>
                </a:lnTo>
                <a:lnTo>
                  <a:pt x="3221558" y="56997"/>
                </a:lnTo>
                <a:lnTo>
                  <a:pt x="3221558" y="56133"/>
                </a:lnTo>
                <a:lnTo>
                  <a:pt x="3216909" y="34247"/>
                </a:lnTo>
                <a:lnTo>
                  <a:pt x="3204448" y="16408"/>
                </a:lnTo>
                <a:lnTo>
                  <a:pt x="3186400" y="4398"/>
                </a:lnTo>
                <a:lnTo>
                  <a:pt x="3164992" y="0"/>
                </a:lnTo>
                <a:close/>
              </a:path>
              <a:path w="8402320" h="113664">
                <a:moveTo>
                  <a:pt x="3424021" y="0"/>
                </a:moveTo>
                <a:lnTo>
                  <a:pt x="3402431" y="4398"/>
                </a:lnTo>
                <a:lnTo>
                  <a:pt x="3384403" y="16408"/>
                </a:lnTo>
                <a:lnTo>
                  <a:pt x="3372043" y="34247"/>
                </a:lnTo>
                <a:lnTo>
                  <a:pt x="3367455" y="56133"/>
                </a:lnTo>
                <a:lnTo>
                  <a:pt x="3367455" y="56997"/>
                </a:lnTo>
                <a:lnTo>
                  <a:pt x="3371922" y="78884"/>
                </a:lnTo>
                <a:lnTo>
                  <a:pt x="3384080" y="96723"/>
                </a:lnTo>
                <a:lnTo>
                  <a:pt x="3402067" y="108732"/>
                </a:lnTo>
                <a:lnTo>
                  <a:pt x="3424021" y="113131"/>
                </a:lnTo>
                <a:lnTo>
                  <a:pt x="3445975" y="108732"/>
                </a:lnTo>
                <a:lnTo>
                  <a:pt x="3463963" y="96723"/>
                </a:lnTo>
                <a:lnTo>
                  <a:pt x="3476120" y="78884"/>
                </a:lnTo>
                <a:lnTo>
                  <a:pt x="3480587" y="56997"/>
                </a:lnTo>
                <a:lnTo>
                  <a:pt x="3480587" y="56133"/>
                </a:lnTo>
                <a:lnTo>
                  <a:pt x="3475938" y="34247"/>
                </a:lnTo>
                <a:lnTo>
                  <a:pt x="3463477" y="16408"/>
                </a:lnTo>
                <a:lnTo>
                  <a:pt x="3445429" y="4398"/>
                </a:lnTo>
                <a:lnTo>
                  <a:pt x="3424021" y="0"/>
                </a:lnTo>
                <a:close/>
              </a:path>
              <a:path w="8402320" h="113664">
                <a:moveTo>
                  <a:pt x="3683063" y="0"/>
                </a:moveTo>
                <a:lnTo>
                  <a:pt x="3661473" y="4398"/>
                </a:lnTo>
                <a:lnTo>
                  <a:pt x="3643445" y="16408"/>
                </a:lnTo>
                <a:lnTo>
                  <a:pt x="3631085" y="34247"/>
                </a:lnTo>
                <a:lnTo>
                  <a:pt x="3626497" y="56133"/>
                </a:lnTo>
                <a:lnTo>
                  <a:pt x="3626497" y="56997"/>
                </a:lnTo>
                <a:lnTo>
                  <a:pt x="3630964" y="78884"/>
                </a:lnTo>
                <a:lnTo>
                  <a:pt x="3643122" y="96723"/>
                </a:lnTo>
                <a:lnTo>
                  <a:pt x="3661109" y="108732"/>
                </a:lnTo>
                <a:lnTo>
                  <a:pt x="3683063" y="113131"/>
                </a:lnTo>
                <a:lnTo>
                  <a:pt x="3705017" y="108732"/>
                </a:lnTo>
                <a:lnTo>
                  <a:pt x="3723005" y="96723"/>
                </a:lnTo>
                <a:lnTo>
                  <a:pt x="3735162" y="78884"/>
                </a:lnTo>
                <a:lnTo>
                  <a:pt x="3739629" y="56997"/>
                </a:lnTo>
                <a:lnTo>
                  <a:pt x="3739629" y="56133"/>
                </a:lnTo>
                <a:lnTo>
                  <a:pt x="3734980" y="34247"/>
                </a:lnTo>
                <a:lnTo>
                  <a:pt x="3722519" y="16408"/>
                </a:lnTo>
                <a:lnTo>
                  <a:pt x="3704471" y="4398"/>
                </a:lnTo>
                <a:lnTo>
                  <a:pt x="3683063" y="0"/>
                </a:lnTo>
                <a:close/>
              </a:path>
              <a:path w="8402320" h="113664">
                <a:moveTo>
                  <a:pt x="3942092" y="0"/>
                </a:moveTo>
                <a:lnTo>
                  <a:pt x="3920502" y="4398"/>
                </a:lnTo>
                <a:lnTo>
                  <a:pt x="3902475" y="16408"/>
                </a:lnTo>
                <a:lnTo>
                  <a:pt x="3890114" y="34247"/>
                </a:lnTo>
                <a:lnTo>
                  <a:pt x="3885526" y="56133"/>
                </a:lnTo>
                <a:lnTo>
                  <a:pt x="3885526" y="56997"/>
                </a:lnTo>
                <a:lnTo>
                  <a:pt x="3889993" y="78884"/>
                </a:lnTo>
                <a:lnTo>
                  <a:pt x="3902151" y="96723"/>
                </a:lnTo>
                <a:lnTo>
                  <a:pt x="3920138" y="108732"/>
                </a:lnTo>
                <a:lnTo>
                  <a:pt x="3942092" y="113131"/>
                </a:lnTo>
                <a:lnTo>
                  <a:pt x="3964047" y="108732"/>
                </a:lnTo>
                <a:lnTo>
                  <a:pt x="3982034" y="96723"/>
                </a:lnTo>
                <a:lnTo>
                  <a:pt x="3994192" y="78884"/>
                </a:lnTo>
                <a:lnTo>
                  <a:pt x="3998658" y="56997"/>
                </a:lnTo>
                <a:lnTo>
                  <a:pt x="3998658" y="56133"/>
                </a:lnTo>
                <a:lnTo>
                  <a:pt x="3994009" y="34247"/>
                </a:lnTo>
                <a:lnTo>
                  <a:pt x="3981548" y="16408"/>
                </a:lnTo>
                <a:lnTo>
                  <a:pt x="3963500" y="4398"/>
                </a:lnTo>
                <a:lnTo>
                  <a:pt x="3942092" y="0"/>
                </a:lnTo>
                <a:close/>
              </a:path>
              <a:path w="8402320" h="113664">
                <a:moveTo>
                  <a:pt x="4201134" y="0"/>
                </a:moveTo>
                <a:lnTo>
                  <a:pt x="4179544" y="4398"/>
                </a:lnTo>
                <a:lnTo>
                  <a:pt x="4161516" y="16408"/>
                </a:lnTo>
                <a:lnTo>
                  <a:pt x="4149156" y="34247"/>
                </a:lnTo>
                <a:lnTo>
                  <a:pt x="4144568" y="56133"/>
                </a:lnTo>
                <a:lnTo>
                  <a:pt x="4144568" y="56997"/>
                </a:lnTo>
                <a:lnTo>
                  <a:pt x="4149035" y="78884"/>
                </a:lnTo>
                <a:lnTo>
                  <a:pt x="4161193" y="96723"/>
                </a:lnTo>
                <a:lnTo>
                  <a:pt x="4179180" y="108732"/>
                </a:lnTo>
                <a:lnTo>
                  <a:pt x="4201134" y="113131"/>
                </a:lnTo>
                <a:lnTo>
                  <a:pt x="4223088" y="108732"/>
                </a:lnTo>
                <a:lnTo>
                  <a:pt x="4241076" y="96723"/>
                </a:lnTo>
                <a:lnTo>
                  <a:pt x="4253233" y="78884"/>
                </a:lnTo>
                <a:lnTo>
                  <a:pt x="4257700" y="56997"/>
                </a:lnTo>
                <a:lnTo>
                  <a:pt x="4257700" y="56133"/>
                </a:lnTo>
                <a:lnTo>
                  <a:pt x="4253051" y="34247"/>
                </a:lnTo>
                <a:lnTo>
                  <a:pt x="4240590" y="16408"/>
                </a:lnTo>
                <a:lnTo>
                  <a:pt x="4222542" y="4398"/>
                </a:lnTo>
                <a:lnTo>
                  <a:pt x="4201134" y="0"/>
                </a:lnTo>
                <a:close/>
              </a:path>
              <a:path w="8402320" h="113664">
                <a:moveTo>
                  <a:pt x="4460163" y="0"/>
                </a:moveTo>
                <a:lnTo>
                  <a:pt x="4438573" y="4398"/>
                </a:lnTo>
                <a:lnTo>
                  <a:pt x="4420546" y="16408"/>
                </a:lnTo>
                <a:lnTo>
                  <a:pt x="4408185" y="34247"/>
                </a:lnTo>
                <a:lnTo>
                  <a:pt x="4403598" y="56133"/>
                </a:lnTo>
                <a:lnTo>
                  <a:pt x="4403598" y="56997"/>
                </a:lnTo>
                <a:lnTo>
                  <a:pt x="4408064" y="78884"/>
                </a:lnTo>
                <a:lnTo>
                  <a:pt x="4420222" y="96723"/>
                </a:lnTo>
                <a:lnTo>
                  <a:pt x="4438209" y="108732"/>
                </a:lnTo>
                <a:lnTo>
                  <a:pt x="4460163" y="113131"/>
                </a:lnTo>
                <a:lnTo>
                  <a:pt x="4482118" y="108732"/>
                </a:lnTo>
                <a:lnTo>
                  <a:pt x="4500105" y="96723"/>
                </a:lnTo>
                <a:lnTo>
                  <a:pt x="4512263" y="78884"/>
                </a:lnTo>
                <a:lnTo>
                  <a:pt x="4516729" y="56997"/>
                </a:lnTo>
                <a:lnTo>
                  <a:pt x="4516729" y="56133"/>
                </a:lnTo>
                <a:lnTo>
                  <a:pt x="4512081" y="34247"/>
                </a:lnTo>
                <a:lnTo>
                  <a:pt x="4499619" y="16408"/>
                </a:lnTo>
                <a:lnTo>
                  <a:pt x="4481571" y="4398"/>
                </a:lnTo>
                <a:lnTo>
                  <a:pt x="4460163" y="0"/>
                </a:lnTo>
                <a:close/>
              </a:path>
              <a:path w="8402320" h="113664">
                <a:moveTo>
                  <a:pt x="4719205" y="0"/>
                </a:moveTo>
                <a:lnTo>
                  <a:pt x="4697615" y="4398"/>
                </a:lnTo>
                <a:lnTo>
                  <a:pt x="4679588" y="16408"/>
                </a:lnTo>
                <a:lnTo>
                  <a:pt x="4667227" y="34247"/>
                </a:lnTo>
                <a:lnTo>
                  <a:pt x="4662639" y="56133"/>
                </a:lnTo>
                <a:lnTo>
                  <a:pt x="4662639" y="56997"/>
                </a:lnTo>
                <a:lnTo>
                  <a:pt x="4667106" y="78884"/>
                </a:lnTo>
                <a:lnTo>
                  <a:pt x="4679264" y="96723"/>
                </a:lnTo>
                <a:lnTo>
                  <a:pt x="4697251" y="108732"/>
                </a:lnTo>
                <a:lnTo>
                  <a:pt x="4719205" y="113131"/>
                </a:lnTo>
                <a:lnTo>
                  <a:pt x="4741160" y="108732"/>
                </a:lnTo>
                <a:lnTo>
                  <a:pt x="4759147" y="96723"/>
                </a:lnTo>
                <a:lnTo>
                  <a:pt x="4771305" y="78884"/>
                </a:lnTo>
                <a:lnTo>
                  <a:pt x="4775771" y="56997"/>
                </a:lnTo>
                <a:lnTo>
                  <a:pt x="4775771" y="56133"/>
                </a:lnTo>
                <a:lnTo>
                  <a:pt x="4771122" y="34247"/>
                </a:lnTo>
                <a:lnTo>
                  <a:pt x="4758661" y="16408"/>
                </a:lnTo>
                <a:lnTo>
                  <a:pt x="4740613" y="4398"/>
                </a:lnTo>
                <a:lnTo>
                  <a:pt x="4719205" y="0"/>
                </a:lnTo>
                <a:close/>
              </a:path>
              <a:path w="8402320" h="113664">
                <a:moveTo>
                  <a:pt x="4978234" y="0"/>
                </a:moveTo>
                <a:lnTo>
                  <a:pt x="4956644" y="4398"/>
                </a:lnTo>
                <a:lnTo>
                  <a:pt x="4938617" y="16408"/>
                </a:lnTo>
                <a:lnTo>
                  <a:pt x="4926256" y="34247"/>
                </a:lnTo>
                <a:lnTo>
                  <a:pt x="4921669" y="56133"/>
                </a:lnTo>
                <a:lnTo>
                  <a:pt x="4921669" y="56997"/>
                </a:lnTo>
                <a:lnTo>
                  <a:pt x="4926135" y="78884"/>
                </a:lnTo>
                <a:lnTo>
                  <a:pt x="4938293" y="96723"/>
                </a:lnTo>
                <a:lnTo>
                  <a:pt x="4956280" y="108732"/>
                </a:lnTo>
                <a:lnTo>
                  <a:pt x="4978234" y="113131"/>
                </a:lnTo>
                <a:lnTo>
                  <a:pt x="5000189" y="108732"/>
                </a:lnTo>
                <a:lnTo>
                  <a:pt x="5018176" y="96723"/>
                </a:lnTo>
                <a:lnTo>
                  <a:pt x="5030334" y="78884"/>
                </a:lnTo>
                <a:lnTo>
                  <a:pt x="5034800" y="56997"/>
                </a:lnTo>
                <a:lnTo>
                  <a:pt x="5034800" y="56133"/>
                </a:lnTo>
                <a:lnTo>
                  <a:pt x="5030152" y="34247"/>
                </a:lnTo>
                <a:lnTo>
                  <a:pt x="5017690" y="16408"/>
                </a:lnTo>
                <a:lnTo>
                  <a:pt x="4999642" y="4398"/>
                </a:lnTo>
                <a:lnTo>
                  <a:pt x="4978234" y="0"/>
                </a:lnTo>
                <a:close/>
              </a:path>
              <a:path w="8402320" h="113664">
                <a:moveTo>
                  <a:pt x="5237276" y="0"/>
                </a:moveTo>
                <a:lnTo>
                  <a:pt x="5215686" y="4398"/>
                </a:lnTo>
                <a:lnTo>
                  <a:pt x="5197659" y="16408"/>
                </a:lnTo>
                <a:lnTo>
                  <a:pt x="5185298" y="34247"/>
                </a:lnTo>
                <a:lnTo>
                  <a:pt x="5180711" y="56133"/>
                </a:lnTo>
                <a:lnTo>
                  <a:pt x="5180711" y="56997"/>
                </a:lnTo>
                <a:lnTo>
                  <a:pt x="5185177" y="78884"/>
                </a:lnTo>
                <a:lnTo>
                  <a:pt x="5197335" y="96723"/>
                </a:lnTo>
                <a:lnTo>
                  <a:pt x="5215322" y="108732"/>
                </a:lnTo>
                <a:lnTo>
                  <a:pt x="5237276" y="113131"/>
                </a:lnTo>
                <a:lnTo>
                  <a:pt x="5259231" y="108732"/>
                </a:lnTo>
                <a:lnTo>
                  <a:pt x="5277218" y="96723"/>
                </a:lnTo>
                <a:lnTo>
                  <a:pt x="5289376" y="78884"/>
                </a:lnTo>
                <a:lnTo>
                  <a:pt x="5293842" y="56997"/>
                </a:lnTo>
                <a:lnTo>
                  <a:pt x="5293842" y="56133"/>
                </a:lnTo>
                <a:lnTo>
                  <a:pt x="5289194" y="34247"/>
                </a:lnTo>
                <a:lnTo>
                  <a:pt x="5276732" y="16408"/>
                </a:lnTo>
                <a:lnTo>
                  <a:pt x="5258684" y="4398"/>
                </a:lnTo>
                <a:lnTo>
                  <a:pt x="5237276" y="0"/>
                </a:lnTo>
                <a:close/>
              </a:path>
              <a:path w="8402320" h="113664">
                <a:moveTo>
                  <a:pt x="5496306" y="0"/>
                </a:moveTo>
                <a:lnTo>
                  <a:pt x="5474716" y="4398"/>
                </a:lnTo>
                <a:lnTo>
                  <a:pt x="5456688" y="16408"/>
                </a:lnTo>
                <a:lnTo>
                  <a:pt x="5444328" y="34247"/>
                </a:lnTo>
                <a:lnTo>
                  <a:pt x="5439740" y="56133"/>
                </a:lnTo>
                <a:lnTo>
                  <a:pt x="5439740" y="56997"/>
                </a:lnTo>
                <a:lnTo>
                  <a:pt x="5444206" y="78884"/>
                </a:lnTo>
                <a:lnTo>
                  <a:pt x="5456364" y="96723"/>
                </a:lnTo>
                <a:lnTo>
                  <a:pt x="5474351" y="108732"/>
                </a:lnTo>
                <a:lnTo>
                  <a:pt x="5496306" y="113131"/>
                </a:lnTo>
                <a:lnTo>
                  <a:pt x="5518260" y="108732"/>
                </a:lnTo>
                <a:lnTo>
                  <a:pt x="5536247" y="96723"/>
                </a:lnTo>
                <a:lnTo>
                  <a:pt x="5548405" y="78884"/>
                </a:lnTo>
                <a:lnTo>
                  <a:pt x="5552871" y="56997"/>
                </a:lnTo>
                <a:lnTo>
                  <a:pt x="5552871" y="56133"/>
                </a:lnTo>
                <a:lnTo>
                  <a:pt x="5548223" y="34247"/>
                </a:lnTo>
                <a:lnTo>
                  <a:pt x="5535761" y="16408"/>
                </a:lnTo>
                <a:lnTo>
                  <a:pt x="5517713" y="4398"/>
                </a:lnTo>
                <a:lnTo>
                  <a:pt x="5496306" y="0"/>
                </a:lnTo>
                <a:close/>
              </a:path>
              <a:path w="8402320" h="113664">
                <a:moveTo>
                  <a:pt x="5755347" y="0"/>
                </a:moveTo>
                <a:lnTo>
                  <a:pt x="5733757" y="4398"/>
                </a:lnTo>
                <a:lnTo>
                  <a:pt x="5715730" y="16408"/>
                </a:lnTo>
                <a:lnTo>
                  <a:pt x="5703369" y="34247"/>
                </a:lnTo>
                <a:lnTo>
                  <a:pt x="5698782" y="56133"/>
                </a:lnTo>
                <a:lnTo>
                  <a:pt x="5698782" y="56997"/>
                </a:lnTo>
                <a:lnTo>
                  <a:pt x="5703248" y="78884"/>
                </a:lnTo>
                <a:lnTo>
                  <a:pt x="5715406" y="96723"/>
                </a:lnTo>
                <a:lnTo>
                  <a:pt x="5733393" y="108732"/>
                </a:lnTo>
                <a:lnTo>
                  <a:pt x="5755347" y="113131"/>
                </a:lnTo>
                <a:lnTo>
                  <a:pt x="5777302" y="108732"/>
                </a:lnTo>
                <a:lnTo>
                  <a:pt x="5795289" y="96723"/>
                </a:lnTo>
                <a:lnTo>
                  <a:pt x="5807447" y="78884"/>
                </a:lnTo>
                <a:lnTo>
                  <a:pt x="5811913" y="56997"/>
                </a:lnTo>
                <a:lnTo>
                  <a:pt x="5811913" y="56133"/>
                </a:lnTo>
                <a:lnTo>
                  <a:pt x="5807265" y="34247"/>
                </a:lnTo>
                <a:lnTo>
                  <a:pt x="5794803" y="16408"/>
                </a:lnTo>
                <a:lnTo>
                  <a:pt x="5776755" y="4398"/>
                </a:lnTo>
                <a:lnTo>
                  <a:pt x="5755347" y="0"/>
                </a:lnTo>
                <a:close/>
              </a:path>
              <a:path w="8402320" h="113664">
                <a:moveTo>
                  <a:pt x="6014377" y="0"/>
                </a:moveTo>
                <a:lnTo>
                  <a:pt x="5992787" y="4398"/>
                </a:lnTo>
                <a:lnTo>
                  <a:pt x="5974759" y="16408"/>
                </a:lnTo>
                <a:lnTo>
                  <a:pt x="5962399" y="34247"/>
                </a:lnTo>
                <a:lnTo>
                  <a:pt x="5957811" y="56133"/>
                </a:lnTo>
                <a:lnTo>
                  <a:pt x="5957811" y="56997"/>
                </a:lnTo>
                <a:lnTo>
                  <a:pt x="5962277" y="78884"/>
                </a:lnTo>
                <a:lnTo>
                  <a:pt x="5974435" y="96723"/>
                </a:lnTo>
                <a:lnTo>
                  <a:pt x="5992422" y="108732"/>
                </a:lnTo>
                <a:lnTo>
                  <a:pt x="6014377" y="113131"/>
                </a:lnTo>
                <a:lnTo>
                  <a:pt x="6036331" y="108732"/>
                </a:lnTo>
                <a:lnTo>
                  <a:pt x="6054318" y="96723"/>
                </a:lnTo>
                <a:lnTo>
                  <a:pt x="6066476" y="78884"/>
                </a:lnTo>
                <a:lnTo>
                  <a:pt x="6070942" y="56997"/>
                </a:lnTo>
                <a:lnTo>
                  <a:pt x="6070942" y="56133"/>
                </a:lnTo>
                <a:lnTo>
                  <a:pt x="6066294" y="34247"/>
                </a:lnTo>
                <a:lnTo>
                  <a:pt x="6053832" y="16408"/>
                </a:lnTo>
                <a:lnTo>
                  <a:pt x="6035784" y="4398"/>
                </a:lnTo>
                <a:lnTo>
                  <a:pt x="6014377" y="0"/>
                </a:lnTo>
                <a:close/>
              </a:path>
              <a:path w="8402320" h="113664">
                <a:moveTo>
                  <a:pt x="6273419" y="0"/>
                </a:moveTo>
                <a:lnTo>
                  <a:pt x="6251829" y="4398"/>
                </a:lnTo>
                <a:lnTo>
                  <a:pt x="6233801" y="16408"/>
                </a:lnTo>
                <a:lnTo>
                  <a:pt x="6221441" y="34247"/>
                </a:lnTo>
                <a:lnTo>
                  <a:pt x="6216853" y="56133"/>
                </a:lnTo>
                <a:lnTo>
                  <a:pt x="6216853" y="56997"/>
                </a:lnTo>
                <a:lnTo>
                  <a:pt x="6221319" y="78884"/>
                </a:lnTo>
                <a:lnTo>
                  <a:pt x="6233477" y="96723"/>
                </a:lnTo>
                <a:lnTo>
                  <a:pt x="6251464" y="108732"/>
                </a:lnTo>
                <a:lnTo>
                  <a:pt x="6273419" y="113131"/>
                </a:lnTo>
                <a:lnTo>
                  <a:pt x="6295373" y="108732"/>
                </a:lnTo>
                <a:lnTo>
                  <a:pt x="6313360" y="96723"/>
                </a:lnTo>
                <a:lnTo>
                  <a:pt x="6325518" y="78884"/>
                </a:lnTo>
                <a:lnTo>
                  <a:pt x="6329984" y="56997"/>
                </a:lnTo>
                <a:lnTo>
                  <a:pt x="6329984" y="56133"/>
                </a:lnTo>
                <a:lnTo>
                  <a:pt x="6325336" y="34247"/>
                </a:lnTo>
                <a:lnTo>
                  <a:pt x="6312874" y="16408"/>
                </a:lnTo>
                <a:lnTo>
                  <a:pt x="6294826" y="4398"/>
                </a:lnTo>
                <a:lnTo>
                  <a:pt x="6273419" y="0"/>
                </a:lnTo>
                <a:close/>
              </a:path>
              <a:path w="8402320" h="113664">
                <a:moveTo>
                  <a:pt x="6532448" y="0"/>
                </a:moveTo>
                <a:lnTo>
                  <a:pt x="6510858" y="4398"/>
                </a:lnTo>
                <a:lnTo>
                  <a:pt x="6492830" y="16408"/>
                </a:lnTo>
                <a:lnTo>
                  <a:pt x="6480470" y="34247"/>
                </a:lnTo>
                <a:lnTo>
                  <a:pt x="6475882" y="56133"/>
                </a:lnTo>
                <a:lnTo>
                  <a:pt x="6475882" y="56997"/>
                </a:lnTo>
                <a:lnTo>
                  <a:pt x="6480348" y="78884"/>
                </a:lnTo>
                <a:lnTo>
                  <a:pt x="6492506" y="96723"/>
                </a:lnTo>
                <a:lnTo>
                  <a:pt x="6510493" y="108732"/>
                </a:lnTo>
                <a:lnTo>
                  <a:pt x="6532448" y="113131"/>
                </a:lnTo>
                <a:lnTo>
                  <a:pt x="6554402" y="108732"/>
                </a:lnTo>
                <a:lnTo>
                  <a:pt x="6572389" y="96723"/>
                </a:lnTo>
                <a:lnTo>
                  <a:pt x="6584547" y="78884"/>
                </a:lnTo>
                <a:lnTo>
                  <a:pt x="6589013" y="56997"/>
                </a:lnTo>
                <a:lnTo>
                  <a:pt x="6589013" y="56133"/>
                </a:lnTo>
                <a:lnTo>
                  <a:pt x="6584365" y="34247"/>
                </a:lnTo>
                <a:lnTo>
                  <a:pt x="6571903" y="16408"/>
                </a:lnTo>
                <a:lnTo>
                  <a:pt x="6553856" y="4398"/>
                </a:lnTo>
                <a:lnTo>
                  <a:pt x="6532448" y="0"/>
                </a:lnTo>
                <a:close/>
              </a:path>
              <a:path w="8402320" h="113664">
                <a:moveTo>
                  <a:pt x="6791490" y="0"/>
                </a:moveTo>
                <a:lnTo>
                  <a:pt x="6769900" y="4398"/>
                </a:lnTo>
                <a:lnTo>
                  <a:pt x="6751872" y="16408"/>
                </a:lnTo>
                <a:lnTo>
                  <a:pt x="6739512" y="34247"/>
                </a:lnTo>
                <a:lnTo>
                  <a:pt x="6734924" y="56133"/>
                </a:lnTo>
                <a:lnTo>
                  <a:pt x="6734924" y="56997"/>
                </a:lnTo>
                <a:lnTo>
                  <a:pt x="6739390" y="78884"/>
                </a:lnTo>
                <a:lnTo>
                  <a:pt x="6751548" y="96723"/>
                </a:lnTo>
                <a:lnTo>
                  <a:pt x="6769535" y="108732"/>
                </a:lnTo>
                <a:lnTo>
                  <a:pt x="6791490" y="113131"/>
                </a:lnTo>
                <a:lnTo>
                  <a:pt x="6813444" y="108732"/>
                </a:lnTo>
                <a:lnTo>
                  <a:pt x="6831431" y="96723"/>
                </a:lnTo>
                <a:lnTo>
                  <a:pt x="6843589" y="78884"/>
                </a:lnTo>
                <a:lnTo>
                  <a:pt x="6848055" y="56997"/>
                </a:lnTo>
                <a:lnTo>
                  <a:pt x="6848055" y="56133"/>
                </a:lnTo>
                <a:lnTo>
                  <a:pt x="6843407" y="34247"/>
                </a:lnTo>
                <a:lnTo>
                  <a:pt x="6830945" y="16408"/>
                </a:lnTo>
                <a:lnTo>
                  <a:pt x="6812897" y="4398"/>
                </a:lnTo>
                <a:lnTo>
                  <a:pt x="6791490" y="0"/>
                </a:lnTo>
                <a:close/>
              </a:path>
              <a:path w="8402320" h="113664">
                <a:moveTo>
                  <a:pt x="7050519" y="0"/>
                </a:moveTo>
                <a:lnTo>
                  <a:pt x="7028929" y="4398"/>
                </a:lnTo>
                <a:lnTo>
                  <a:pt x="7010901" y="16408"/>
                </a:lnTo>
                <a:lnTo>
                  <a:pt x="6998541" y="34247"/>
                </a:lnTo>
                <a:lnTo>
                  <a:pt x="6993953" y="56133"/>
                </a:lnTo>
                <a:lnTo>
                  <a:pt x="6993953" y="56997"/>
                </a:lnTo>
                <a:lnTo>
                  <a:pt x="6998419" y="78884"/>
                </a:lnTo>
                <a:lnTo>
                  <a:pt x="7010577" y="96723"/>
                </a:lnTo>
                <a:lnTo>
                  <a:pt x="7028564" y="108732"/>
                </a:lnTo>
                <a:lnTo>
                  <a:pt x="7050519" y="113131"/>
                </a:lnTo>
                <a:lnTo>
                  <a:pt x="7072473" y="108732"/>
                </a:lnTo>
                <a:lnTo>
                  <a:pt x="7090460" y="96723"/>
                </a:lnTo>
                <a:lnTo>
                  <a:pt x="7102618" y="78884"/>
                </a:lnTo>
                <a:lnTo>
                  <a:pt x="7107085" y="56997"/>
                </a:lnTo>
                <a:lnTo>
                  <a:pt x="7107085" y="56133"/>
                </a:lnTo>
                <a:lnTo>
                  <a:pt x="7102436" y="34247"/>
                </a:lnTo>
                <a:lnTo>
                  <a:pt x="7089975" y="16408"/>
                </a:lnTo>
                <a:lnTo>
                  <a:pt x="7071927" y="4398"/>
                </a:lnTo>
                <a:lnTo>
                  <a:pt x="7050519" y="0"/>
                </a:lnTo>
                <a:close/>
              </a:path>
              <a:path w="8402320" h="113664">
                <a:moveTo>
                  <a:pt x="7309561" y="0"/>
                </a:moveTo>
                <a:lnTo>
                  <a:pt x="7287971" y="4398"/>
                </a:lnTo>
                <a:lnTo>
                  <a:pt x="7269943" y="16408"/>
                </a:lnTo>
                <a:lnTo>
                  <a:pt x="7257583" y="34247"/>
                </a:lnTo>
                <a:lnTo>
                  <a:pt x="7252995" y="56133"/>
                </a:lnTo>
                <a:lnTo>
                  <a:pt x="7252995" y="56997"/>
                </a:lnTo>
                <a:lnTo>
                  <a:pt x="7257461" y="78884"/>
                </a:lnTo>
                <a:lnTo>
                  <a:pt x="7269619" y="96723"/>
                </a:lnTo>
                <a:lnTo>
                  <a:pt x="7287606" y="108732"/>
                </a:lnTo>
                <a:lnTo>
                  <a:pt x="7309561" y="113131"/>
                </a:lnTo>
                <a:lnTo>
                  <a:pt x="7331515" y="108732"/>
                </a:lnTo>
                <a:lnTo>
                  <a:pt x="7349502" y="96723"/>
                </a:lnTo>
                <a:lnTo>
                  <a:pt x="7361660" y="78884"/>
                </a:lnTo>
                <a:lnTo>
                  <a:pt x="7366127" y="56997"/>
                </a:lnTo>
                <a:lnTo>
                  <a:pt x="7366127" y="56133"/>
                </a:lnTo>
                <a:lnTo>
                  <a:pt x="7361478" y="34247"/>
                </a:lnTo>
                <a:lnTo>
                  <a:pt x="7349016" y="16408"/>
                </a:lnTo>
                <a:lnTo>
                  <a:pt x="7330969" y="4398"/>
                </a:lnTo>
                <a:lnTo>
                  <a:pt x="7309561" y="0"/>
                </a:lnTo>
                <a:close/>
              </a:path>
              <a:path w="8402320" h="113664">
                <a:moveTo>
                  <a:pt x="7568590" y="0"/>
                </a:moveTo>
                <a:lnTo>
                  <a:pt x="7547000" y="4398"/>
                </a:lnTo>
                <a:lnTo>
                  <a:pt x="7528972" y="16408"/>
                </a:lnTo>
                <a:lnTo>
                  <a:pt x="7516612" y="34247"/>
                </a:lnTo>
                <a:lnTo>
                  <a:pt x="7512024" y="56133"/>
                </a:lnTo>
                <a:lnTo>
                  <a:pt x="7512024" y="56997"/>
                </a:lnTo>
                <a:lnTo>
                  <a:pt x="7516491" y="78884"/>
                </a:lnTo>
                <a:lnTo>
                  <a:pt x="7528648" y="96723"/>
                </a:lnTo>
                <a:lnTo>
                  <a:pt x="7546636" y="108732"/>
                </a:lnTo>
                <a:lnTo>
                  <a:pt x="7568590" y="113131"/>
                </a:lnTo>
                <a:lnTo>
                  <a:pt x="7590544" y="108732"/>
                </a:lnTo>
                <a:lnTo>
                  <a:pt x="7608531" y="96723"/>
                </a:lnTo>
                <a:lnTo>
                  <a:pt x="7620689" y="78884"/>
                </a:lnTo>
                <a:lnTo>
                  <a:pt x="7625156" y="56997"/>
                </a:lnTo>
                <a:lnTo>
                  <a:pt x="7625156" y="56133"/>
                </a:lnTo>
                <a:lnTo>
                  <a:pt x="7620507" y="34247"/>
                </a:lnTo>
                <a:lnTo>
                  <a:pt x="7608046" y="16408"/>
                </a:lnTo>
                <a:lnTo>
                  <a:pt x="7589998" y="4398"/>
                </a:lnTo>
                <a:lnTo>
                  <a:pt x="7568590" y="0"/>
                </a:lnTo>
                <a:close/>
              </a:path>
              <a:path w="8402320" h="113664">
                <a:moveTo>
                  <a:pt x="7827632" y="0"/>
                </a:moveTo>
                <a:lnTo>
                  <a:pt x="7806042" y="4398"/>
                </a:lnTo>
                <a:lnTo>
                  <a:pt x="7788014" y="16408"/>
                </a:lnTo>
                <a:lnTo>
                  <a:pt x="7775654" y="34247"/>
                </a:lnTo>
                <a:lnTo>
                  <a:pt x="7771066" y="56133"/>
                </a:lnTo>
                <a:lnTo>
                  <a:pt x="7771066" y="56997"/>
                </a:lnTo>
                <a:lnTo>
                  <a:pt x="7775532" y="78884"/>
                </a:lnTo>
                <a:lnTo>
                  <a:pt x="7787690" y="96723"/>
                </a:lnTo>
                <a:lnTo>
                  <a:pt x="7805677" y="108732"/>
                </a:lnTo>
                <a:lnTo>
                  <a:pt x="7827632" y="113131"/>
                </a:lnTo>
                <a:lnTo>
                  <a:pt x="7849586" y="108732"/>
                </a:lnTo>
                <a:lnTo>
                  <a:pt x="7867573" y="96723"/>
                </a:lnTo>
                <a:lnTo>
                  <a:pt x="7879731" y="78884"/>
                </a:lnTo>
                <a:lnTo>
                  <a:pt x="7884198" y="56997"/>
                </a:lnTo>
                <a:lnTo>
                  <a:pt x="7884198" y="56133"/>
                </a:lnTo>
                <a:lnTo>
                  <a:pt x="7879549" y="34247"/>
                </a:lnTo>
                <a:lnTo>
                  <a:pt x="7867088" y="16408"/>
                </a:lnTo>
                <a:lnTo>
                  <a:pt x="7849040" y="4398"/>
                </a:lnTo>
                <a:lnTo>
                  <a:pt x="7827632" y="0"/>
                </a:lnTo>
                <a:close/>
              </a:path>
              <a:path w="8402320" h="113664">
                <a:moveTo>
                  <a:pt x="8086661" y="0"/>
                </a:moveTo>
                <a:lnTo>
                  <a:pt x="8065071" y="4398"/>
                </a:lnTo>
                <a:lnTo>
                  <a:pt x="8047043" y="16408"/>
                </a:lnTo>
                <a:lnTo>
                  <a:pt x="8034683" y="34247"/>
                </a:lnTo>
                <a:lnTo>
                  <a:pt x="8030095" y="56133"/>
                </a:lnTo>
                <a:lnTo>
                  <a:pt x="8030095" y="56997"/>
                </a:lnTo>
                <a:lnTo>
                  <a:pt x="8034562" y="78884"/>
                </a:lnTo>
                <a:lnTo>
                  <a:pt x="8046719" y="96723"/>
                </a:lnTo>
                <a:lnTo>
                  <a:pt x="8064707" y="108732"/>
                </a:lnTo>
                <a:lnTo>
                  <a:pt x="8086661" y="113131"/>
                </a:lnTo>
                <a:lnTo>
                  <a:pt x="8108615" y="108732"/>
                </a:lnTo>
                <a:lnTo>
                  <a:pt x="8126603" y="96723"/>
                </a:lnTo>
                <a:lnTo>
                  <a:pt x="8138760" y="78884"/>
                </a:lnTo>
                <a:lnTo>
                  <a:pt x="8143227" y="56997"/>
                </a:lnTo>
                <a:lnTo>
                  <a:pt x="8143227" y="56133"/>
                </a:lnTo>
                <a:lnTo>
                  <a:pt x="8138578" y="34247"/>
                </a:lnTo>
                <a:lnTo>
                  <a:pt x="8126117" y="16408"/>
                </a:lnTo>
                <a:lnTo>
                  <a:pt x="8108069" y="4398"/>
                </a:lnTo>
                <a:lnTo>
                  <a:pt x="8086661" y="0"/>
                </a:lnTo>
                <a:close/>
              </a:path>
              <a:path w="8402320" h="113664">
                <a:moveTo>
                  <a:pt x="8345703" y="0"/>
                </a:moveTo>
                <a:lnTo>
                  <a:pt x="8324113" y="4398"/>
                </a:lnTo>
                <a:lnTo>
                  <a:pt x="8306085" y="16408"/>
                </a:lnTo>
                <a:lnTo>
                  <a:pt x="8293725" y="34247"/>
                </a:lnTo>
                <a:lnTo>
                  <a:pt x="8289137" y="56133"/>
                </a:lnTo>
                <a:lnTo>
                  <a:pt x="8289137" y="56997"/>
                </a:lnTo>
                <a:lnTo>
                  <a:pt x="8293604" y="78884"/>
                </a:lnTo>
                <a:lnTo>
                  <a:pt x="8305761" y="96723"/>
                </a:lnTo>
                <a:lnTo>
                  <a:pt x="8323749" y="108732"/>
                </a:lnTo>
                <a:lnTo>
                  <a:pt x="8345703" y="113131"/>
                </a:lnTo>
                <a:lnTo>
                  <a:pt x="8367657" y="108732"/>
                </a:lnTo>
                <a:lnTo>
                  <a:pt x="8385644" y="96723"/>
                </a:lnTo>
                <a:lnTo>
                  <a:pt x="8397802" y="78884"/>
                </a:lnTo>
                <a:lnTo>
                  <a:pt x="8402269" y="56997"/>
                </a:lnTo>
                <a:lnTo>
                  <a:pt x="8402269" y="56133"/>
                </a:lnTo>
                <a:lnTo>
                  <a:pt x="8397620" y="34247"/>
                </a:lnTo>
                <a:lnTo>
                  <a:pt x="8385159" y="16408"/>
                </a:lnTo>
                <a:lnTo>
                  <a:pt x="8367111" y="4398"/>
                </a:lnTo>
                <a:lnTo>
                  <a:pt x="8345703" y="0"/>
                </a:lnTo>
                <a:close/>
              </a:path>
            </a:pathLst>
          </a:custGeom>
          <a:solidFill>
            <a:srgbClr val="E2E3E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8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" y="3684588"/>
            <a:ext cx="75882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0528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05400"/>
          </a:xfrm>
        </p:spPr>
        <p:txBody>
          <a:bodyPr>
            <a:noAutofit/>
          </a:bodyPr>
          <a:lstStyle>
            <a:lvl1pPr>
              <a:defRPr sz="2400">
                <a:solidFill>
                  <a:srgbClr val="000000"/>
                </a:solidFill>
              </a:defRPr>
            </a:lvl1pPr>
            <a:lvl2pPr>
              <a:defRPr sz="2400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400">
                <a:solidFill>
                  <a:srgbClr val="000000"/>
                </a:solidFill>
              </a:defRPr>
            </a:lvl4pPr>
            <a:lvl5pPr>
              <a:defRPr sz="24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5105400"/>
          </a:xfrm>
        </p:spPr>
        <p:txBody>
          <a:bodyPr>
            <a:noAutofit/>
          </a:bodyPr>
          <a:lstStyle>
            <a:lvl1pPr>
              <a:defRPr sz="2400">
                <a:solidFill>
                  <a:srgbClr val="000000"/>
                </a:solidFill>
              </a:defRPr>
            </a:lvl1pPr>
            <a:lvl2pPr>
              <a:defRPr sz="2400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400">
                <a:solidFill>
                  <a:srgbClr val="000000"/>
                </a:solidFill>
              </a:defRPr>
            </a:lvl4pPr>
            <a:lvl5pPr>
              <a:defRPr sz="24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5678424" y="6400800"/>
            <a:ext cx="2375793" cy="246221"/>
            <a:chOff x="5678424" y="6400800"/>
            <a:chExt cx="2375793" cy="246221"/>
          </a:xfrm>
        </p:grpSpPr>
        <p:sp>
          <p:nvSpPr>
            <p:cNvPr id="15" name="Rectangle 14"/>
            <p:cNvSpPr/>
            <p:nvPr userDrawn="1"/>
          </p:nvSpPr>
          <p:spPr>
            <a:xfrm>
              <a:off x="5867400" y="6400800"/>
              <a:ext cx="218681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en-US" sz="1000" dirty="0">
                  <a:solidFill>
                    <a:schemeClr val="bg1">
                      <a:lumMod val="65000"/>
                    </a:schemeClr>
                  </a:solidFill>
                  <a:latin typeface="Arial Rounded MT Bold" panose="020F0704030504030204" pitchFamily="34" charset="0"/>
                </a:rPr>
                <a:t>Children’s Healthcare of Atlanta</a:t>
              </a:r>
              <a:endParaRPr lang="en-US" sz="1000" dirty="0"/>
            </a:p>
          </p:txBody>
        </p:sp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8424" y="6400800"/>
              <a:ext cx="228600" cy="228600"/>
            </a:xfrm>
            <a:prstGeom prst="rect">
              <a:avLst/>
            </a:prstGeom>
          </p:spPr>
        </p:pic>
      </p:grp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24800" y="6383179"/>
            <a:ext cx="762000" cy="246221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Arial Rounded MT Bold" panose="020F0704030504030204" pitchFamily="34" charset="0"/>
              </a:defRPr>
            </a:lvl1pPr>
          </a:lstStyle>
          <a:p>
            <a:fld id="{B6761BED-127F-4714-AE70-548270172845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 anchor="b" anchorCtr="0">
            <a:noAutofit/>
          </a:bodyPr>
          <a:lstStyle>
            <a:lvl1pPr algn="l">
              <a:defRPr sz="2800">
                <a:solidFill>
                  <a:srgbClr val="00A94F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1028700"/>
            <a:ext cx="8045450" cy="5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387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rgbClr val="00A94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52600"/>
            <a:ext cx="4040188" cy="4495800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43000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rgbClr val="00A94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752600"/>
            <a:ext cx="4041775" cy="4495800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5678424" y="6400800"/>
            <a:ext cx="2375793" cy="246221"/>
            <a:chOff x="5678424" y="6400800"/>
            <a:chExt cx="2375793" cy="246221"/>
          </a:xfrm>
        </p:grpSpPr>
        <p:sp>
          <p:nvSpPr>
            <p:cNvPr id="16" name="Rectangle 15"/>
            <p:cNvSpPr/>
            <p:nvPr userDrawn="1"/>
          </p:nvSpPr>
          <p:spPr>
            <a:xfrm>
              <a:off x="5867400" y="6400800"/>
              <a:ext cx="218681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en-US" sz="1000" dirty="0">
                  <a:solidFill>
                    <a:schemeClr val="bg1">
                      <a:lumMod val="65000"/>
                    </a:schemeClr>
                  </a:solidFill>
                  <a:latin typeface="Arial Rounded MT Bold" panose="020F0704030504030204" pitchFamily="34" charset="0"/>
                </a:rPr>
                <a:t>Children’s Healthcare of Atlanta</a:t>
              </a:r>
              <a:endParaRPr lang="en-US" sz="1000" dirty="0"/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8424" y="6400800"/>
              <a:ext cx="228600" cy="228600"/>
            </a:xfrm>
            <a:prstGeom prst="rect">
              <a:avLst/>
            </a:prstGeom>
          </p:spPr>
        </p:pic>
      </p:grpSp>
      <p:sp>
        <p:nvSpPr>
          <p:cNvPr id="1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924800" y="6383179"/>
            <a:ext cx="762000" cy="246221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Arial Rounded MT Bold" panose="020F0704030504030204" pitchFamily="34" charset="0"/>
              </a:defRPr>
            </a:lvl1pPr>
          </a:lstStyle>
          <a:p>
            <a:fld id="{B6761BED-127F-4714-AE70-548270172845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 anchor="b" anchorCtr="0">
            <a:noAutofit/>
          </a:bodyPr>
          <a:lstStyle>
            <a:lvl1pPr algn="l">
              <a:defRPr sz="2800">
                <a:solidFill>
                  <a:srgbClr val="00A94F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3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1028700"/>
            <a:ext cx="8045450" cy="5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4264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 anchor="b" anchorCtr="0">
            <a:noAutofit/>
          </a:bodyPr>
          <a:lstStyle>
            <a:lvl1pPr algn="l">
              <a:defRPr sz="2800">
                <a:solidFill>
                  <a:srgbClr val="00A94F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1028700"/>
            <a:ext cx="8045450" cy="5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800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5678424" y="6400800"/>
            <a:ext cx="2375793" cy="246221"/>
            <a:chOff x="5678424" y="6400800"/>
            <a:chExt cx="2375793" cy="246221"/>
          </a:xfrm>
        </p:grpSpPr>
        <p:sp>
          <p:nvSpPr>
            <p:cNvPr id="8" name="Rectangle 7"/>
            <p:cNvSpPr/>
            <p:nvPr userDrawn="1"/>
          </p:nvSpPr>
          <p:spPr>
            <a:xfrm>
              <a:off x="5867400" y="6400800"/>
              <a:ext cx="218681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en-US" sz="1000" dirty="0">
                  <a:solidFill>
                    <a:schemeClr val="bg1">
                      <a:lumMod val="65000"/>
                    </a:schemeClr>
                  </a:solidFill>
                  <a:latin typeface="Arial Rounded MT Bold" panose="020F0704030504030204" pitchFamily="34" charset="0"/>
                </a:rPr>
                <a:t>Children’s Healthcare of Atlanta</a:t>
              </a:r>
              <a:endParaRPr lang="en-US" sz="1000" dirty="0"/>
            </a:p>
          </p:txBody>
        </p:sp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8424" y="6400800"/>
              <a:ext cx="228600" cy="228600"/>
            </a:xfrm>
            <a:prstGeom prst="rect">
              <a:avLst/>
            </a:prstGeom>
          </p:spPr>
        </p:pic>
      </p:grp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24800" y="6383179"/>
            <a:ext cx="762000" cy="246221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Arial Rounded MT Bold" panose="020F0704030504030204" pitchFamily="34" charset="0"/>
              </a:defRPr>
            </a:lvl1pPr>
          </a:lstStyle>
          <a:p>
            <a:fld id="{B6761BED-127F-4714-AE70-548270172845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525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B6761BED-127F-4714-AE70-548270172845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117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1" r:id="rId2"/>
    <p:sldLayoutId id="2147483680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rgbClr val="00A94F"/>
          </a:solidFill>
          <a:latin typeface="Arial Rounded MT Bold" panose="020F0704030504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A94F"/>
        </a:buClr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A94F"/>
        </a:buClr>
        <a:buFont typeface="Arial" panose="020B0604020202020204" pitchFamily="34" charset="0"/>
        <a:buChar char="–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A94F"/>
        </a:buClr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A94F"/>
        </a:buClr>
        <a:buFont typeface="Arial" panose="020B0604020202020204" pitchFamily="34" charset="0"/>
        <a:buChar char="–"/>
        <a:defRPr sz="24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A94F"/>
        </a:buClr>
        <a:buFont typeface="Arial" panose="020B0604020202020204" pitchFamily="34" charset="0"/>
        <a:buChar char="»"/>
        <a:defRPr sz="2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emory.researchinsight.org/" TargetMode="External"/><Relationship Id="rId3" Type="http://schemas.openxmlformats.org/officeDocument/2006/relationships/hyperlink" Target="https://eirbchoa.huronresearchsuite.com/" TargetMode="External"/><Relationship Id="rId7" Type="http://schemas.openxmlformats.org/officeDocument/2006/relationships/hyperlink" Target="https://www.irb.emory.edu/guidance/getting-started/study-submission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hoa365.sharepoint.com/:f:/s/ClinicalSupport/EvnHd-CaJ0tKnxjpE9arPBIB0RZzkLlYcYlJ0bABYnAnng?e=BydTek" TargetMode="External"/><Relationship Id="rId5" Type="http://schemas.openxmlformats.org/officeDocument/2006/relationships/hyperlink" Target="https://wd12.myworkday.com/choa/learning/course/1ef9c7b788e21001bc2a1841d3c90001?type=9882927d138b100019b928e75843018d" TargetMode="External"/><Relationship Id="rId4" Type="http://schemas.openxmlformats.org/officeDocument/2006/relationships/hyperlink" Target="https://choa365.sharepoint.com/sites/ClinicalSupport/Clinical%20Resources/Forms/AllItems.aspx?id=%2Fsites%2FClinicalSupport%2FClinical%20Resources%2FClinical%20Research%2FChildren%E2%80%99s%20IRB%2FGuidance%2FeIRB&amp;viewid=bbe9d574%2D8cee%2D405f%2D8d45%2D3290e2da7417&amp;p=true" TargetMode="External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researchadministration@choa.or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mailto:researchadministration@choa.org" TargetMode="External"/><Relationship Id="rId3" Type="http://schemas.openxmlformats.org/officeDocument/2006/relationships/hyperlink" Target="https://choa365.sharepoint.com/sites/ClinicalSupport/Clinical%20Resources/Forms/AllItems.aspx?id=%2Fsites%2FClinicalSupport%2FClinical%20Resources%2FClinical%20Research%2FChildren%E2%80%99s%20IRB%2FGuidance&amp;viewid=bbe9d574%2D8cee%2D405f%2D8d45%2D3290e2da7417&amp;p=true" TargetMode="External"/><Relationship Id="rId7" Type="http://schemas.openxmlformats.org/officeDocument/2006/relationships/hyperlink" Target="mailto:irb@choa.org" TargetMode="External"/><Relationship Id="rId2" Type="http://schemas.openxmlformats.org/officeDocument/2006/relationships/hyperlink" Target="https://eirbchoa.huronresearchsuite.com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hoa365.sharepoint.com/sites/ClinicalSupport/Clinical%20Resources/Forms/AllItems.aspx?id=%2Fsites%2FClinicalSupport%2FClinical%20Resources%2FClinical%20Research%2FChildren%E2%80%99s%20IRB%2FIRB%20Meeting%20Dates%20%26%20Deadlines&amp;viewid=bbe9d574%2D8cee%2D405f%2D8d45%2D3290e2da7417&amp;p=true" TargetMode="External"/><Relationship Id="rId5" Type="http://schemas.openxmlformats.org/officeDocument/2006/relationships/hyperlink" Target="https://choa365.sharepoint.com/sites/ClinicalSupport/Clinical%20Resources/Forms/AllItems.aspx?id=%2Fsites%2FClinicalSupport%2FClinical%20Resources%2FClinical%20Research%2FChildren%E2%80%99s%20IRB%2FIRB%20Templates%2FConsent%20Templates&amp;viewid=bbe9d574%2D8cee%2D405f%2D8d45%2D3290e2da7417&amp;p=true&amp;ga=1" TargetMode="External"/><Relationship Id="rId10" Type="http://schemas.openxmlformats.org/officeDocument/2006/relationships/image" Target="../media/image10.jpeg"/><Relationship Id="rId4" Type="http://schemas.openxmlformats.org/officeDocument/2006/relationships/hyperlink" Target="https://choa365.sharepoint.com/sites/ClinicalSupport/Clinical%20Resources/Forms/AllItems.aspx?id=%2Fsites%2FClinicalSupport%2FClinical%20Resources%2FClinical%20Research%2FChildren%E2%80%99s%20IRB%2FIRB%20Templates%2FProtocol%20Templates&amp;viewid=bbe9d574%2D8cee%2D405f%2D8d45%2D3290e2da7417&amp;p=true&amp;ga=1" TargetMode="External"/><Relationship Id="rId9" Type="http://schemas.openxmlformats.org/officeDocument/2006/relationships/hyperlink" Target="mailto:researcheducation@choa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dirty="0"/>
              <a:t>Conducting Research at Children’s- The Basics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600" b="0" i="1" dirty="0"/>
              <a:t>Jennifer McGaughey, RN, CIP</a:t>
            </a:r>
          </a:p>
          <a:p>
            <a:r>
              <a:rPr lang="en-US" sz="1600" b="0" i="1" dirty="0"/>
              <a:t>Senior Protections Analyst</a:t>
            </a:r>
          </a:p>
          <a:p>
            <a:r>
              <a:rPr lang="en-US" sz="1600" b="0" i="1" dirty="0"/>
              <a:t>Children's Healthcare of Atlanta- Institutional Review Board</a:t>
            </a:r>
          </a:p>
        </p:txBody>
      </p:sp>
    </p:spTree>
    <p:extLst>
      <p:ext uri="{BB962C8B-B14F-4D97-AF65-F5344CB8AC3E}">
        <p14:creationId xmlns:p14="http://schemas.microsoft.com/office/powerpoint/2010/main" val="314209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06F87-4972-4461-C8C9-962932AF2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Research at Children’s- Which IRB?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47CA6-A13E-9F55-73C2-591750606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761BED-127F-4714-AE70-548270172845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2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46BE14-5C8C-14E1-1957-B942F23F9F33}"/>
              </a:ext>
            </a:extLst>
          </p:cNvPr>
          <p:cNvSpPr/>
          <p:nvPr/>
        </p:nvSpPr>
        <p:spPr>
          <a:xfrm>
            <a:off x="685800" y="1975121"/>
            <a:ext cx="3067920" cy="17586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Children’s Staff/Employees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Children’s PI’s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Research only at Children’s</a:t>
            </a:r>
          </a:p>
          <a:p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066727-21FB-7183-158A-0423F83CC187}"/>
              </a:ext>
            </a:extLst>
          </p:cNvPr>
          <p:cNvSpPr/>
          <p:nvPr/>
        </p:nvSpPr>
        <p:spPr>
          <a:xfrm>
            <a:off x="5499846" y="1981200"/>
            <a:ext cx="3186953" cy="1752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Emory Staff/Employees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Emory PI’s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Research only at Emory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C21E240D-3310-60E9-32A0-4C3AC711A711}"/>
              </a:ext>
            </a:extLst>
          </p:cNvPr>
          <p:cNvSpPr/>
          <p:nvPr/>
        </p:nvSpPr>
        <p:spPr>
          <a:xfrm>
            <a:off x="457200" y="1295400"/>
            <a:ext cx="3505200" cy="685800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Children’s IRB</a:t>
            </a: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1C95E486-93F6-17D6-B26B-ABFB99957502}"/>
              </a:ext>
            </a:extLst>
          </p:cNvPr>
          <p:cNvSpPr/>
          <p:nvPr/>
        </p:nvSpPr>
        <p:spPr>
          <a:xfrm>
            <a:off x="5271247" y="1295400"/>
            <a:ext cx="3505200" cy="685800"/>
          </a:xfrm>
          <a:prstGeom prst="triangl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Emory IRB</a:t>
            </a:r>
          </a:p>
        </p:txBody>
      </p:sp>
      <p:pic>
        <p:nvPicPr>
          <p:cNvPr id="9" name="Picture 2" descr="Children’s Healthcare of Atlanta Introduces Never Settle: A Campaign for  Kids">
            <a:extLst>
              <a:ext uri="{FF2B5EF4-FFF2-40B4-BE49-F238E27FC236}">
                <a16:creationId xmlns:a16="http://schemas.microsoft.com/office/drawing/2014/main" id="{34DE6717-D136-CC69-EED5-5927620CE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733800"/>
            <a:ext cx="306792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Best of Both Worlds">
            <a:extLst>
              <a:ext uri="{FF2B5EF4-FFF2-40B4-BE49-F238E27FC236}">
                <a16:creationId xmlns:a16="http://schemas.microsoft.com/office/drawing/2014/main" id="{18CD5505-1FBD-AADC-FD0F-D737CFB9E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494" y="3733800"/>
            <a:ext cx="309730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6D0AABB-6B75-42D5-C83B-F293E37DD769}"/>
              </a:ext>
            </a:extLst>
          </p:cNvPr>
          <p:cNvSpPr/>
          <p:nvPr/>
        </p:nvSpPr>
        <p:spPr>
          <a:xfrm>
            <a:off x="2829359" y="3011759"/>
            <a:ext cx="3505201" cy="2160803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Pediatric Institute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Dual Emory/Children’s Affiliation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Research at Emory and Children’s or multi-site</a:t>
            </a:r>
          </a:p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2392D6-038A-429B-AB00-8C69FD0E2A22}"/>
              </a:ext>
            </a:extLst>
          </p:cNvPr>
          <p:cNvSpPr/>
          <p:nvPr/>
        </p:nvSpPr>
        <p:spPr>
          <a:xfrm>
            <a:off x="3423272" y="5334000"/>
            <a:ext cx="251460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Both have specific Institutional Requirements !</a:t>
            </a:r>
          </a:p>
        </p:txBody>
      </p:sp>
      <p:pic>
        <p:nvPicPr>
          <p:cNvPr id="2052" name="Picture 4" descr="25,200+ Blue Question Mark Stock Photos ...">
            <a:extLst>
              <a:ext uri="{FF2B5EF4-FFF2-40B4-BE49-F238E27FC236}">
                <a16:creationId xmlns:a16="http://schemas.microsoft.com/office/drawing/2014/main" id="{7574E27D-2F0F-14FC-3CF7-B5196E48D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955" y="1713071"/>
            <a:ext cx="1019175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061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73642-5E69-4BBA-942E-230A76D59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at Children’s– Which IRB?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58D13-5D06-426D-BE4F-58E95E214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1219199"/>
            <a:ext cx="8534401" cy="5029201"/>
          </a:xfrm>
        </p:spPr>
        <p:txBody>
          <a:bodyPr/>
          <a:lstStyle/>
          <a:p>
            <a:r>
              <a:rPr lang="en-US" sz="2000" dirty="0"/>
              <a:t>Children’s research can be reviewed by different IRBs</a:t>
            </a:r>
          </a:p>
          <a:p>
            <a:pPr lvl="1"/>
            <a:r>
              <a:rPr lang="en-US" sz="2000" dirty="0"/>
              <a:t>Children’s IRB</a:t>
            </a:r>
          </a:p>
          <a:p>
            <a:pPr lvl="1"/>
            <a:r>
              <a:rPr lang="en-US" sz="2000" dirty="0"/>
              <a:t>Emory IRB (for investigators who have both Emory/Children’s affiliations)</a:t>
            </a:r>
          </a:p>
          <a:p>
            <a:pPr lvl="1"/>
            <a:r>
              <a:rPr lang="en-US" sz="2000" dirty="0"/>
              <a:t>External IRB – Advarra, WCG, CIRB (Single IRB Rule)</a:t>
            </a:r>
          </a:p>
          <a:p>
            <a:pPr lvl="2"/>
            <a:r>
              <a:rPr lang="en-US" sz="2000" dirty="0"/>
              <a:t>When using an External IRB you will still submit a “shell” in either Children’s eIRB or Emory’s Insight system </a:t>
            </a:r>
          </a:p>
          <a:p>
            <a:pPr indent="-285750"/>
            <a:r>
              <a:rPr lang="en-US" sz="2000" dirty="0"/>
              <a:t>Determining which IRB to use is based on multiple factors including:</a:t>
            </a:r>
          </a:p>
          <a:p>
            <a:pPr lvl="1"/>
            <a:r>
              <a:rPr lang="en-US" sz="2000" dirty="0"/>
              <a:t>PI Affiliation – Children’s investigators often have dual or multiple institutional affiliations – 95% with dual affiliation are under the Pediatric Institute</a:t>
            </a:r>
          </a:p>
          <a:p>
            <a:pPr lvl="1"/>
            <a:r>
              <a:rPr lang="en-US" sz="2000" dirty="0"/>
              <a:t>Existing agreements between IRBs for Reliance</a:t>
            </a:r>
          </a:p>
          <a:p>
            <a:pPr lvl="1"/>
            <a:r>
              <a:rPr lang="en-US" sz="2000" dirty="0"/>
              <a:t>Funding Source/Type of Study</a:t>
            </a:r>
          </a:p>
          <a:p>
            <a:pPr lvl="1"/>
            <a:r>
              <a:rPr lang="en-US" sz="2000" dirty="0"/>
              <a:t>Sponsor Preference (Single IRB Rule)</a:t>
            </a:r>
          </a:p>
          <a:p>
            <a:pPr lvl="1"/>
            <a:r>
              <a:rPr lang="en-US" sz="2000" dirty="0"/>
              <a:t>Where the majority of the research is taking place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C70D9-3FA3-469A-980A-6E6FCFE9FB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761BED-127F-4714-AE70-548270172845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3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913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Research at Children’s with an Emory Affiliated PI: Which IRB do I submit my study to?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1864138-E76F-4AFF-9614-B25EF46B1D3B}"/>
              </a:ext>
            </a:extLst>
          </p:cNvPr>
          <p:cNvSpPr/>
          <p:nvPr/>
        </p:nvSpPr>
        <p:spPr>
          <a:xfrm>
            <a:off x="451500" y="2817067"/>
            <a:ext cx="2536204" cy="22538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1400" b="1" dirty="0">
                <a:solidFill>
                  <a:prstClr val="black"/>
                </a:solidFill>
              </a:rPr>
              <a:t>Does the study involve review of </a:t>
            </a:r>
            <a:r>
              <a:rPr lang="en-US" sz="1400" b="1" u="sng" dirty="0">
                <a:solidFill>
                  <a:prstClr val="black"/>
                </a:solidFill>
              </a:rPr>
              <a:t>solely</a:t>
            </a:r>
            <a:r>
              <a:rPr lang="en-US" sz="1400" b="1" dirty="0">
                <a:solidFill>
                  <a:prstClr val="black"/>
                </a:solidFill>
              </a:rPr>
              <a:t> Children’s patient records and surveys, interviews, questionnaires, or other data collection of non-clinical interventions of Children’s patients and/or their families or legal representatives?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FD51208-EDBF-4F3C-89BB-FBC72590A5F3}"/>
              </a:ext>
            </a:extLst>
          </p:cNvPr>
          <p:cNvSpPr/>
          <p:nvPr/>
        </p:nvSpPr>
        <p:spPr>
          <a:xfrm>
            <a:off x="3724665" y="2180256"/>
            <a:ext cx="1554480" cy="6400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1400" b="1" dirty="0">
                <a:solidFill>
                  <a:prstClr val="black"/>
                </a:solidFill>
              </a:rPr>
              <a:t>Is the study funded?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16C5B2C-8B1D-466E-8E97-7CC5C94D8DA0}"/>
              </a:ext>
            </a:extLst>
          </p:cNvPr>
          <p:cNvSpPr/>
          <p:nvPr/>
        </p:nvSpPr>
        <p:spPr>
          <a:xfrm>
            <a:off x="6016106" y="2817067"/>
            <a:ext cx="2675481" cy="1904090"/>
          </a:xfrm>
          <a:prstGeom prst="roundRect">
            <a:avLst/>
          </a:prstGeom>
          <a:solidFill>
            <a:srgbClr val="7030A0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4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en-US" sz="1400" b="1" i="0" u="none" strike="noStrike" baseline="0" dirty="0">
                <a:solidFill>
                  <a:schemeClr val="bg1"/>
                </a:solidFill>
              </a:rPr>
              <a:t>IRB submission follows contract routing. </a:t>
            </a:r>
            <a:endParaRPr lang="en-US" sz="1400" b="0" i="0" u="none" strike="noStrike" baseline="0" dirty="0">
              <a:solidFill>
                <a:schemeClr val="bg1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en-US" sz="1400" b="1" i="1" u="none" strike="noStrike" baseline="0" dirty="0">
                <a:solidFill>
                  <a:schemeClr val="bg1"/>
                </a:solidFill>
              </a:rPr>
              <a:t>If you are unsure where the research contract is routing, please reach out to Children’s Research Administration or Emory Peds RAS. 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658C146-F5C3-4638-990C-F85F4E6AF027}"/>
              </a:ext>
            </a:extLst>
          </p:cNvPr>
          <p:cNvSpPr/>
          <p:nvPr/>
        </p:nvSpPr>
        <p:spPr>
          <a:xfrm>
            <a:off x="6016106" y="1539534"/>
            <a:ext cx="1554480" cy="640080"/>
          </a:xfrm>
          <a:prstGeom prst="roundRect">
            <a:avLst/>
          </a:prstGeom>
          <a:solidFill>
            <a:srgbClr val="0070C0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1400" b="1" dirty="0">
                <a:solidFill>
                  <a:schemeClr val="bg1"/>
                </a:solidFill>
              </a:rPr>
              <a:t>Submit to Emory IRB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B3E1F60-8CE2-4091-9FFA-181D68B65970}"/>
              </a:ext>
            </a:extLst>
          </p:cNvPr>
          <p:cNvCxnSpPr>
            <a:cxnSpLocks/>
            <a:stCxn id="3" idx="3"/>
            <a:endCxn id="5" idx="1"/>
          </p:cNvCxnSpPr>
          <p:nvPr/>
        </p:nvCxnSpPr>
        <p:spPr>
          <a:xfrm flipV="1">
            <a:off x="2987704" y="2500296"/>
            <a:ext cx="736961" cy="14437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E9C2388-BE79-4A06-9C0D-3B6E9F06E4AB}"/>
              </a:ext>
            </a:extLst>
          </p:cNvPr>
          <p:cNvCxnSpPr>
            <a:cxnSpLocks/>
            <a:stCxn id="3" idx="3"/>
            <a:endCxn id="26" idx="1"/>
          </p:cNvCxnSpPr>
          <p:nvPr/>
        </p:nvCxnSpPr>
        <p:spPr>
          <a:xfrm>
            <a:off x="2987704" y="3944011"/>
            <a:ext cx="623831" cy="14509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635E627-B7A3-4BC2-9B6E-D1DE525D4828}"/>
              </a:ext>
            </a:extLst>
          </p:cNvPr>
          <p:cNvSpPr txBox="1"/>
          <p:nvPr/>
        </p:nvSpPr>
        <p:spPr>
          <a:xfrm rot="3587529">
            <a:off x="5464410" y="2847032"/>
            <a:ext cx="569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1400" dirty="0">
                <a:solidFill>
                  <a:prstClr val="black"/>
                </a:solidFill>
              </a:rPr>
              <a:t>Yes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7FF3C4-B016-495A-9D25-DA6C829B2296}"/>
              </a:ext>
            </a:extLst>
          </p:cNvPr>
          <p:cNvSpPr txBox="1"/>
          <p:nvPr/>
        </p:nvSpPr>
        <p:spPr>
          <a:xfrm rot="3183382">
            <a:off x="3143497" y="4415846"/>
            <a:ext cx="6515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1400" dirty="0">
                <a:solidFill>
                  <a:prstClr val="black"/>
                </a:solidFill>
              </a:rPr>
              <a:t>Yes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1D276D4-3FCF-48B8-9157-D2BFE821CF57}"/>
              </a:ext>
            </a:extLst>
          </p:cNvPr>
          <p:cNvSpPr/>
          <p:nvPr/>
        </p:nvSpPr>
        <p:spPr>
          <a:xfrm>
            <a:off x="3611535" y="5074920"/>
            <a:ext cx="1554480" cy="640080"/>
          </a:xfrm>
          <a:prstGeom prst="roundRect">
            <a:avLst/>
          </a:prstGeom>
          <a:solidFill>
            <a:srgbClr val="00A94F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1400" b="1" dirty="0">
                <a:solidFill>
                  <a:schemeClr val="bg1"/>
                </a:solidFill>
              </a:rPr>
              <a:t>Submit to Children’s IRB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2307051-6C59-4A77-A45E-20577A113045}"/>
              </a:ext>
            </a:extLst>
          </p:cNvPr>
          <p:cNvCxnSpPr>
            <a:cxnSpLocks/>
            <a:stCxn id="5" idx="3"/>
            <a:endCxn id="12" idx="1"/>
          </p:cNvCxnSpPr>
          <p:nvPr/>
        </p:nvCxnSpPr>
        <p:spPr>
          <a:xfrm flipV="1">
            <a:off x="5279145" y="1859574"/>
            <a:ext cx="736961" cy="640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8A2B166-08D9-414D-B199-08304EFD00C2}"/>
              </a:ext>
            </a:extLst>
          </p:cNvPr>
          <p:cNvCxnSpPr>
            <a:cxnSpLocks/>
            <a:stCxn id="5" idx="3"/>
            <a:endCxn id="9" idx="1"/>
          </p:cNvCxnSpPr>
          <p:nvPr/>
        </p:nvCxnSpPr>
        <p:spPr>
          <a:xfrm>
            <a:off x="5279145" y="2500296"/>
            <a:ext cx="736961" cy="12688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B1F93D8B-7B14-4510-8D31-00E0EE9F3443}"/>
              </a:ext>
            </a:extLst>
          </p:cNvPr>
          <p:cNvSpPr txBox="1"/>
          <p:nvPr/>
        </p:nvSpPr>
        <p:spPr>
          <a:xfrm rot="17775751">
            <a:off x="2924424" y="2971574"/>
            <a:ext cx="6977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1400" dirty="0">
                <a:solidFill>
                  <a:prstClr val="black"/>
                </a:solidFill>
              </a:rPr>
              <a:t>No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E0FD890-2F89-4FEB-AAF1-70FAAB471345}"/>
              </a:ext>
            </a:extLst>
          </p:cNvPr>
          <p:cNvSpPr txBox="1"/>
          <p:nvPr/>
        </p:nvSpPr>
        <p:spPr>
          <a:xfrm rot="19144479">
            <a:off x="5411242" y="1869408"/>
            <a:ext cx="408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1400" dirty="0">
                <a:solidFill>
                  <a:prstClr val="black"/>
                </a:solidFill>
              </a:rPr>
              <a:t>No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B67591BC-0A9C-AD86-0271-6B0F1B539C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383179"/>
            <a:ext cx="762000" cy="246221"/>
          </a:xfrm>
        </p:spPr>
        <p:txBody>
          <a:bodyPr/>
          <a:lstStyle/>
          <a:p>
            <a:fld id="{B6761BED-127F-4714-AE70-548270172845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4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707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1C0D8B-17AB-424A-9602-429A74A82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761BED-127F-4714-AE70-548270172845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5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78CFB3-0BBD-4E96-907A-73D88AD8E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I submit? Emory and Children's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0A8658-1AA3-4C2A-905D-5F9476894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73162"/>
            <a:ext cx="8001000" cy="3932238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2000" dirty="0"/>
              <a:t>Children’s IRB – </a:t>
            </a:r>
            <a:r>
              <a:rPr lang="pl-PL" sz="2000" dirty="0">
                <a:hlinkClick r:id="rId3"/>
              </a:rPr>
              <a:t>Children's eIRB</a:t>
            </a:r>
            <a:r>
              <a:rPr lang="en-US" sz="2000" dirty="0"/>
              <a:t> (using CHOA credentials)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New to eIRB? </a:t>
            </a:r>
            <a:r>
              <a:rPr lang="en-US" sz="2000" dirty="0">
                <a:hlinkClick r:id="rId4"/>
              </a:rPr>
              <a:t>eIRB Tip Sheets</a:t>
            </a:r>
            <a:r>
              <a:rPr lang="en-US" sz="2000" dirty="0"/>
              <a:t>, and new eIRB CBT’s- </a:t>
            </a:r>
            <a:r>
              <a:rPr lang="en-US" sz="2000" u="sng" dirty="0">
                <a:hlinkClick r:id="rId5"/>
              </a:rPr>
              <a:t>Children's eIRB System Overview CBT</a:t>
            </a:r>
            <a:endParaRPr lang="en-US" sz="2000" u="sng" dirty="0"/>
          </a:p>
          <a:p>
            <a:pPr>
              <a:spcBef>
                <a:spcPts val="1200"/>
              </a:spcBef>
            </a:pPr>
            <a:r>
              <a:rPr lang="en-US" sz="2000" dirty="0"/>
              <a:t>Templates and Submission Guidance-</a:t>
            </a:r>
          </a:p>
          <a:p>
            <a:pPr lvl="1" indent="-342900">
              <a:spcBef>
                <a:spcPts val="1200"/>
              </a:spcBef>
            </a:pPr>
            <a:r>
              <a:rPr lang="en-US" sz="2000" dirty="0">
                <a:hlinkClick r:id="rId6"/>
              </a:rPr>
              <a:t>Children's IRB - Careforce Connection</a:t>
            </a:r>
            <a:endParaRPr lang="en-US" sz="2000" dirty="0"/>
          </a:p>
          <a:p>
            <a:pPr lvl="1" indent="-342900">
              <a:spcBef>
                <a:spcPts val="1200"/>
              </a:spcBef>
            </a:pPr>
            <a:r>
              <a:rPr lang="en-US" sz="2000" dirty="0">
                <a:hlinkClick r:id="rId7"/>
              </a:rPr>
              <a:t>Emory Submission Guidance</a:t>
            </a:r>
            <a:endParaRPr lang="en-US" sz="2000" dirty="0"/>
          </a:p>
          <a:p>
            <a:pPr>
              <a:spcBef>
                <a:spcPts val="1200"/>
              </a:spcBef>
            </a:pPr>
            <a:r>
              <a:rPr lang="en-US" sz="2000" dirty="0"/>
              <a:t>Emory IRB – </a:t>
            </a:r>
            <a:r>
              <a:rPr lang="en-US" sz="2000" u="sng" dirty="0">
                <a:solidFill>
                  <a:srgbClr val="64B4FA"/>
                </a:solidFill>
                <a:hlinkClick r:id="rId8"/>
              </a:rPr>
              <a:t>Emory Insight</a:t>
            </a:r>
            <a:r>
              <a:rPr lang="en-US" sz="2000" dirty="0">
                <a:solidFill>
                  <a:srgbClr val="64B4FA"/>
                </a:solidFill>
              </a:rPr>
              <a:t> </a:t>
            </a:r>
            <a:r>
              <a:rPr lang="en-US" sz="2000" dirty="0"/>
              <a:t>(using Emory credentials)</a:t>
            </a:r>
          </a:p>
          <a:p>
            <a:pPr lvl="1" indent="-342900">
              <a:spcBef>
                <a:spcPts val="1200"/>
              </a:spcBef>
            </a:pPr>
            <a:endParaRPr lang="en-US" sz="2000" dirty="0"/>
          </a:p>
          <a:p>
            <a:pPr>
              <a:spcBef>
                <a:spcPts val="1200"/>
              </a:spcBef>
            </a:pPr>
            <a:endParaRPr lang="en-US" sz="2000" dirty="0"/>
          </a:p>
          <a:p>
            <a:pPr>
              <a:spcBef>
                <a:spcPts val="1200"/>
              </a:spcBef>
            </a:pPr>
            <a:endParaRPr lang="en-US" dirty="0"/>
          </a:p>
          <a:p>
            <a:pPr>
              <a:spcBef>
                <a:spcPts val="1200"/>
              </a:spcBef>
            </a:pPr>
            <a:endParaRPr lang="en-US" dirty="0"/>
          </a:p>
        </p:txBody>
      </p:sp>
      <p:pic>
        <p:nvPicPr>
          <p:cNvPr id="3074" name="Picture 2" descr="Person Logo png download - 1200*1200 - Free Transparent Person png  Download. - CleanPNG / KissPNG">
            <a:extLst>
              <a:ext uri="{FF2B5EF4-FFF2-40B4-BE49-F238E27FC236}">
                <a16:creationId xmlns:a16="http://schemas.microsoft.com/office/drawing/2014/main" id="{7ED41C83-B5D0-5A93-EF13-A72C67ECB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955" y="4466511"/>
            <a:ext cx="1858089" cy="185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781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A0AD4-F3AB-7B25-83AD-6A4DAD038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Differences in Research Oversight- IRB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2E80E-56CD-12D2-91B9-377DECC2C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CITI Requirements- </a:t>
            </a:r>
          </a:p>
          <a:p>
            <a:pPr lvl="1"/>
            <a:r>
              <a:rPr lang="en-US" sz="1800" dirty="0"/>
              <a:t>Children’s IRB- Children’s Biomed/Social Behavioral, Children’s OR Emory GCP</a:t>
            </a:r>
          </a:p>
          <a:p>
            <a:pPr lvl="1"/>
            <a:r>
              <a:rPr lang="en-US" sz="1800" dirty="0"/>
              <a:t>Contact Emory IRB for Emory </a:t>
            </a:r>
            <a:r>
              <a:rPr lang="en-US" sz="1800"/>
              <a:t>CITI requirements</a:t>
            </a:r>
            <a:endParaRPr lang="en-US" sz="1800" dirty="0"/>
          </a:p>
          <a:p>
            <a:r>
              <a:rPr lang="en-US" sz="1800" dirty="0"/>
              <a:t>Feasibility review- </a:t>
            </a:r>
          </a:p>
          <a:p>
            <a:pPr lvl="1"/>
            <a:r>
              <a:rPr lang="en-US" sz="1800" dirty="0"/>
              <a:t>Children’s requires Feasibility for all funded studies or studies with consent even when study is routed to Emory IRB. </a:t>
            </a:r>
          </a:p>
          <a:p>
            <a:r>
              <a:rPr lang="en-US" sz="1800" dirty="0"/>
              <a:t>Budgets/Contracts- </a:t>
            </a:r>
          </a:p>
          <a:p>
            <a:pPr lvl="1"/>
            <a:r>
              <a:rPr lang="en-US" sz="1800" dirty="0"/>
              <a:t>Children’s Research Administration team- </a:t>
            </a:r>
            <a:r>
              <a:rPr lang="en-US" sz="1800" dirty="0">
                <a:hlinkClick r:id="rId2"/>
              </a:rPr>
              <a:t>researchadministration@choa.org</a:t>
            </a:r>
            <a:endParaRPr lang="en-US" sz="1800" dirty="0"/>
          </a:p>
          <a:p>
            <a:r>
              <a:rPr lang="en-US" sz="1800" dirty="0"/>
              <a:t>Ancillary Reviews-</a:t>
            </a:r>
          </a:p>
          <a:p>
            <a:pPr lvl="1"/>
            <a:r>
              <a:rPr lang="en-US" sz="1800" dirty="0"/>
              <a:t>Example: Radiation Safety, COI- Most ancillary reviews are similar</a:t>
            </a:r>
          </a:p>
          <a:p>
            <a:pPr lvl="1"/>
            <a:r>
              <a:rPr lang="en-US" sz="1800" dirty="0"/>
              <a:t>IS&amp;T- Children’s will do security review (if required) even when study is routed to Emory IRB.</a:t>
            </a:r>
          </a:p>
          <a:p>
            <a:r>
              <a:rPr lang="en-US" sz="1800" dirty="0"/>
              <a:t>Consent requirements</a:t>
            </a:r>
          </a:p>
          <a:p>
            <a:pPr lvl="1"/>
            <a:r>
              <a:rPr lang="en-US" sz="1800" dirty="0"/>
              <a:t>Must use the IRB of Record’s templates and language</a:t>
            </a:r>
          </a:p>
          <a:p>
            <a:pPr lvl="1"/>
            <a:r>
              <a:rPr lang="en-US" sz="1800" dirty="0"/>
              <a:t>If using Emory IRB, may require additional Children’s language in consent documents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91AB7-E2B1-8E51-6953-693DA420FD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761BED-127F-4714-AE70-548270172845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6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894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33B76E-A0E8-4BFF-A00F-8A1BE8634A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761BED-127F-4714-AE70-548270172845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7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99718B-10A3-47B5-8CC5-095D68436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Helpful Links and Contacts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33456B-916C-415E-A778-9153666AD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73162"/>
            <a:ext cx="8229600" cy="5380038"/>
          </a:xfrm>
        </p:spPr>
        <p:txBody>
          <a:bodyPr/>
          <a:lstStyle/>
          <a:p>
            <a:r>
              <a:rPr lang="en-US" dirty="0">
                <a:solidFill>
                  <a:srgbClr val="00B05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eIRB</a:t>
            </a:r>
            <a:endParaRPr lang="en-US" dirty="0">
              <a:solidFill>
                <a:srgbClr val="00B050"/>
              </a:solidFill>
            </a:endParaRPr>
          </a:p>
          <a:p>
            <a:r>
              <a:rPr lang="en-US" dirty="0">
                <a:hlinkClick r:id="rId3"/>
              </a:rPr>
              <a:t>IRB Guidance Documents</a:t>
            </a:r>
            <a:endParaRPr lang="en-US" dirty="0">
              <a:solidFill>
                <a:srgbClr val="00B050"/>
              </a:solidFill>
              <a:ea typeface="Calibri"/>
              <a:cs typeface="Calibri"/>
            </a:endParaRPr>
          </a:p>
          <a:p>
            <a:r>
              <a:rPr lang="en-US" dirty="0">
                <a:solidFill>
                  <a:srgbClr val="00B050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Children's Protocol Templates</a:t>
            </a:r>
          </a:p>
          <a:p>
            <a:r>
              <a:rPr lang="en-US" dirty="0">
                <a:solidFill>
                  <a:srgbClr val="00B050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Children's Consent Templates</a:t>
            </a:r>
            <a:endParaRPr lang="en-US" dirty="0">
              <a:solidFill>
                <a:srgbClr val="00B050"/>
              </a:solidFill>
              <a:ea typeface="+mn-lt"/>
              <a:cs typeface="+mn-lt"/>
            </a:endParaRPr>
          </a:p>
          <a:p>
            <a:r>
              <a:rPr lang="en-US" dirty="0">
                <a:hlinkClick r:id="rId6"/>
              </a:rPr>
              <a:t>Children's IRB Meeting Dates &amp; Deadlines</a:t>
            </a:r>
          </a:p>
          <a:p>
            <a:r>
              <a:rPr lang="en-US" dirty="0"/>
              <a:t>Children’s IRB- </a:t>
            </a:r>
            <a:r>
              <a:rPr lang="en-US" dirty="0">
                <a:hlinkClick r:id="rId7"/>
              </a:rPr>
              <a:t>irb@choa.org</a:t>
            </a:r>
            <a:endParaRPr lang="en-US" dirty="0"/>
          </a:p>
          <a:p>
            <a:r>
              <a:rPr lang="en-US" dirty="0"/>
              <a:t>Children’s Research Administration- </a:t>
            </a:r>
            <a:r>
              <a:rPr lang="en-US" dirty="0">
                <a:hlinkClick r:id="rId8"/>
              </a:rPr>
              <a:t>researchadministration@choa.org</a:t>
            </a:r>
            <a:endParaRPr lang="en-US" dirty="0"/>
          </a:p>
          <a:p>
            <a:r>
              <a:rPr lang="en-US" dirty="0">
                <a:ea typeface="Calibri"/>
                <a:cs typeface="Calibri"/>
              </a:rPr>
              <a:t>Children’s Research Education- </a:t>
            </a:r>
            <a:r>
              <a:rPr lang="en-US" dirty="0">
                <a:solidFill>
                  <a:srgbClr val="00B050"/>
                </a:solidFill>
                <a:ea typeface="Calibri"/>
                <a:cs typeface="Calibri"/>
                <a:hlinkClick r:id="rId9"/>
              </a:rPr>
              <a:t>researcheducation@choa.org</a:t>
            </a:r>
            <a:endParaRPr lang="en-US" dirty="0">
              <a:solidFill>
                <a:srgbClr val="00B050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00B050"/>
              </a:solidFill>
              <a:ea typeface="Calibri"/>
              <a:cs typeface="Calibri"/>
            </a:endParaRPr>
          </a:p>
          <a:p>
            <a:endParaRPr lang="en-US" dirty="0"/>
          </a:p>
        </p:txBody>
      </p:sp>
      <p:pic>
        <p:nvPicPr>
          <p:cNvPr id="5" name="Picture 4" descr="7 Creative Ways To Earn or Build Links ...">
            <a:extLst>
              <a:ext uri="{FF2B5EF4-FFF2-40B4-BE49-F238E27FC236}">
                <a16:creationId xmlns:a16="http://schemas.microsoft.com/office/drawing/2014/main" id="{62617767-9333-BA0D-12CE-952EED278F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0" y="1600200"/>
            <a:ext cx="2904405" cy="162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381960"/>
      </p:ext>
    </p:extLst>
  </p:cSld>
  <p:clrMapOvr>
    <a:masterClrMapping/>
  </p:clrMapOvr>
</p:sld>
</file>

<file path=ppt/theme/theme1.xml><?xml version="1.0" encoding="utf-8"?>
<a:theme xmlns:a="http://schemas.openxmlformats.org/drawingml/2006/main" name="CHOA_PPT_template_09-4-2018">
  <a:themeElements>
    <a:clrScheme name="CHOA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72BF44"/>
      </a:accent1>
      <a:accent2>
        <a:srgbClr val="BD2F92"/>
      </a:accent2>
      <a:accent3>
        <a:srgbClr val="4BBBEB"/>
      </a:accent3>
      <a:accent4>
        <a:srgbClr val="F58220"/>
      </a:accent4>
      <a:accent5>
        <a:srgbClr val="005DA4"/>
      </a:accent5>
      <a:accent6>
        <a:srgbClr val="FFDD00"/>
      </a:accent6>
      <a:hlink>
        <a:srgbClr val="00A94F"/>
      </a:hlink>
      <a:folHlink>
        <a:srgbClr val="4BBBE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CHOA Standard</Template>
  <TotalTime>4181</TotalTime>
  <Words>526</Words>
  <Application>Microsoft Office PowerPoint</Application>
  <PresentationFormat>On-screen Show (4:3)</PresentationFormat>
  <Paragraphs>80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Arial Rounded MT Bold</vt:lpstr>
      <vt:lpstr>Calibri</vt:lpstr>
      <vt:lpstr>CHOA_PPT_template_09-4-2018</vt:lpstr>
      <vt:lpstr>Conducting Research at Children’s- The Basics</vt:lpstr>
      <vt:lpstr>Research at Children’s- Which IRB?</vt:lpstr>
      <vt:lpstr>Research at Children’s– Which IRB?</vt:lpstr>
      <vt:lpstr>Research at Children’s with an Emory Affiliated PI: Which IRB do I submit my study to? </vt:lpstr>
      <vt:lpstr>How do I submit? Emory and Children's</vt:lpstr>
      <vt:lpstr>Differences in Research Oversight- IRB</vt:lpstr>
      <vt:lpstr>Helpful Links and Contacts</vt:lpstr>
    </vt:vector>
  </TitlesOfParts>
  <Company>Childrens Healthcare of Atlanta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McGaughey, Jennifer</dc:creator>
  <cp:lastModifiedBy>McGaughey, Jennifer</cp:lastModifiedBy>
  <cp:revision>3</cp:revision>
  <cp:lastPrinted>2018-08-28T14:58:19Z</cp:lastPrinted>
  <dcterms:created xsi:type="dcterms:W3CDTF">2026-01-27T18:09:02Z</dcterms:created>
  <dcterms:modified xsi:type="dcterms:W3CDTF">2026-02-05T18:19:48Z</dcterms:modified>
</cp:coreProperties>
</file>